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1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</p:sldIdLst>
  <p:sldSz cy="5143500" cx="9144000"/>
  <p:notesSz cx="6858000" cy="9144000"/>
  <p:embeddedFontLst>
    <p:embeddedFont>
      <p:font typeface="Patrick Hand"/>
      <p:regular r:id="rId26"/>
    </p:embeddedFont>
    <p:embeddedFont>
      <p:font typeface="Lato"/>
      <p:regular r:id="rId27"/>
      <p:bold r:id="rId28"/>
      <p:italic r:id="rId29"/>
      <p:boldItalic r:id="rId30"/>
    </p:embeddedFont>
    <p:embeddedFont>
      <p:font typeface="Lato Light"/>
      <p:regular r:id="rId31"/>
      <p:bold r:id="rId32"/>
      <p:italic r:id="rId33"/>
      <p:boldItalic r:id="rId34"/>
    </p:embeddedFont>
    <p:embeddedFont>
      <p:font typeface="Lato Black"/>
      <p:bold r:id="rId35"/>
      <p:boldItalic r:id="rId36"/>
    </p:embeddedFont>
    <p:embeddedFont>
      <p:font typeface="Patrick Hand SC"/>
      <p:regular r:id="rId3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PatrickHand-regular.fntdata"/><Relationship Id="rId25" Type="http://schemas.openxmlformats.org/officeDocument/2006/relationships/slide" Target="slides/slide21.xml"/><Relationship Id="rId28" Type="http://schemas.openxmlformats.org/officeDocument/2006/relationships/font" Target="fonts/Lato-bold.fntdata"/><Relationship Id="rId27" Type="http://schemas.openxmlformats.org/officeDocument/2006/relationships/font" Target="fonts/Lato-regular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Lato-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LatoLight-regular.fntdata"/><Relationship Id="rId30" Type="http://schemas.openxmlformats.org/officeDocument/2006/relationships/font" Target="fonts/Lato-boldItalic.fntdata"/><Relationship Id="rId11" Type="http://schemas.openxmlformats.org/officeDocument/2006/relationships/slide" Target="slides/slide7.xml"/><Relationship Id="rId33" Type="http://schemas.openxmlformats.org/officeDocument/2006/relationships/font" Target="fonts/LatoLight-italic.fntdata"/><Relationship Id="rId10" Type="http://schemas.openxmlformats.org/officeDocument/2006/relationships/slide" Target="slides/slide6.xml"/><Relationship Id="rId32" Type="http://schemas.openxmlformats.org/officeDocument/2006/relationships/font" Target="fonts/LatoLight-bold.fntdata"/><Relationship Id="rId13" Type="http://schemas.openxmlformats.org/officeDocument/2006/relationships/slide" Target="slides/slide9.xml"/><Relationship Id="rId35" Type="http://schemas.openxmlformats.org/officeDocument/2006/relationships/font" Target="fonts/LatoBlack-bold.fntdata"/><Relationship Id="rId12" Type="http://schemas.openxmlformats.org/officeDocument/2006/relationships/slide" Target="slides/slide8.xml"/><Relationship Id="rId34" Type="http://schemas.openxmlformats.org/officeDocument/2006/relationships/font" Target="fonts/LatoLight-boldItalic.fntdata"/><Relationship Id="rId15" Type="http://schemas.openxmlformats.org/officeDocument/2006/relationships/slide" Target="slides/slide11.xml"/><Relationship Id="rId37" Type="http://schemas.openxmlformats.org/officeDocument/2006/relationships/font" Target="fonts/PatrickHandSC-regular.fntdata"/><Relationship Id="rId14" Type="http://schemas.openxmlformats.org/officeDocument/2006/relationships/slide" Target="slides/slide10.xml"/><Relationship Id="rId36" Type="http://schemas.openxmlformats.org/officeDocument/2006/relationships/font" Target="fonts/LatoBlack-boldItalic.fntdata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8" name="Google Shape;9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0" name="Google Shape;170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8" name="Google Shape;178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7" name="Google Shape;187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1" name="Google Shape;201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6" name="Google Shape;216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4" name="Google Shape;224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6" name="Google Shape;236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6" name="Google Shape;246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0" name="Google Shape;260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1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8" name="Google Shape;268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4" name="Google Shape;104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2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6" name="Google Shape;276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2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3" name="Google Shape;283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4" name="Google Shape;11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2" name="Google Shape;122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9" name="Google Shape;129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8" name="Google Shape;138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6" name="Google Shape;146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5" name="Google Shape;155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4" name="Google Shape;164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jp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-13164" y="1424069"/>
            <a:ext cx="9157393" cy="3719422"/>
            <a:chOff x="187960" y="1453515"/>
            <a:chExt cx="3861435" cy="1568450"/>
          </a:xfrm>
        </p:grpSpPr>
        <p:sp>
          <p:nvSpPr>
            <p:cNvPr id="11" name="Google Shape;11;p2"/>
            <p:cNvSpPr/>
            <p:nvPr/>
          </p:nvSpPr>
          <p:spPr>
            <a:xfrm>
              <a:off x="187960" y="1453515"/>
              <a:ext cx="3860800" cy="1568450"/>
            </a:xfrm>
            <a:custGeom>
              <a:rect b="b" l="l" r="r" t="t"/>
              <a:pathLst>
                <a:path extrusionOk="0" h="1568450" w="3860800">
                  <a:moveTo>
                    <a:pt x="1304290" y="810260"/>
                  </a:moveTo>
                  <a:cubicBezTo>
                    <a:pt x="857250" y="810260"/>
                    <a:pt x="421005" y="740410"/>
                    <a:pt x="0" y="608330"/>
                  </a:cubicBezTo>
                  <a:lnTo>
                    <a:pt x="0" y="1570355"/>
                  </a:lnTo>
                  <a:lnTo>
                    <a:pt x="3864610" y="1570355"/>
                  </a:lnTo>
                  <a:lnTo>
                    <a:pt x="3864610" y="0"/>
                  </a:lnTo>
                  <a:cubicBezTo>
                    <a:pt x="3082290" y="520700"/>
                    <a:pt x="2216150" y="810260"/>
                    <a:pt x="1304290" y="810260"/>
                  </a:cubicBezTo>
                  <a:close/>
                </a:path>
              </a:pathLst>
            </a:custGeom>
            <a:gradFill>
              <a:gsLst>
                <a:gs pos="0">
                  <a:srgbClr val="FFC486">
                    <a:alpha val="20000"/>
                  </a:srgbClr>
                </a:gs>
                <a:gs pos="100000">
                  <a:srgbClr val="FF866B">
                    <a:alpha val="200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187960" y="2182495"/>
              <a:ext cx="3860800" cy="838200"/>
            </a:xfrm>
            <a:custGeom>
              <a:rect b="b" l="l" r="r" t="t"/>
              <a:pathLst>
                <a:path extrusionOk="0" h="838200" w="3860800">
                  <a:moveTo>
                    <a:pt x="1932305" y="451485"/>
                  </a:moveTo>
                  <a:cubicBezTo>
                    <a:pt x="1258570" y="451485"/>
                    <a:pt x="608965" y="293370"/>
                    <a:pt x="0" y="0"/>
                  </a:cubicBezTo>
                  <a:lnTo>
                    <a:pt x="0" y="840740"/>
                  </a:lnTo>
                  <a:lnTo>
                    <a:pt x="3864610" y="840740"/>
                  </a:lnTo>
                  <a:lnTo>
                    <a:pt x="3864610" y="635"/>
                  </a:lnTo>
                  <a:cubicBezTo>
                    <a:pt x="3255645" y="293370"/>
                    <a:pt x="2606675" y="451485"/>
                    <a:pt x="1932305" y="451485"/>
                  </a:cubicBezTo>
                  <a:close/>
                </a:path>
              </a:pathLst>
            </a:custGeom>
            <a:gradFill>
              <a:gsLst>
                <a:gs pos="0">
                  <a:srgbClr val="F20122">
                    <a:alpha val="20000"/>
                  </a:srgbClr>
                </a:gs>
                <a:gs pos="100000">
                  <a:srgbClr val="FF6A00">
                    <a:alpha val="20000"/>
                  </a:srgbClr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188595" y="1819275"/>
              <a:ext cx="3860800" cy="1200150"/>
            </a:xfrm>
            <a:custGeom>
              <a:rect b="b" l="l" r="r" t="t"/>
              <a:pathLst>
                <a:path extrusionOk="0" h="1200150" w="3860800">
                  <a:moveTo>
                    <a:pt x="2672715" y="887095"/>
                  </a:moveTo>
                  <a:cubicBezTo>
                    <a:pt x="1717040" y="887095"/>
                    <a:pt x="811530" y="568960"/>
                    <a:pt x="0" y="0"/>
                  </a:cubicBezTo>
                  <a:lnTo>
                    <a:pt x="0" y="1204595"/>
                  </a:lnTo>
                  <a:lnTo>
                    <a:pt x="3864610" y="1204595"/>
                  </a:lnTo>
                  <a:lnTo>
                    <a:pt x="3864610" y="718820"/>
                  </a:lnTo>
                  <a:cubicBezTo>
                    <a:pt x="3478530" y="829310"/>
                    <a:pt x="3079750" y="887095"/>
                    <a:pt x="2672715" y="887095"/>
                  </a:cubicBezTo>
                  <a:close/>
                </a:path>
              </a:pathLst>
            </a:custGeom>
            <a:gradFill>
              <a:gsLst>
                <a:gs pos="0">
                  <a:srgbClr val="FF9F00">
                    <a:alpha val="20000"/>
                  </a:srgbClr>
                </a:gs>
                <a:gs pos="100000">
                  <a:srgbClr val="CC0000">
                    <a:alpha val="200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</p:grpSp>
      <p:sp>
        <p:nvSpPr>
          <p:cNvPr id="14" name="Google Shape;14;p2"/>
          <p:cNvSpPr txBox="1"/>
          <p:nvPr>
            <p:ph type="ctrTitle"/>
          </p:nvPr>
        </p:nvSpPr>
        <p:spPr>
          <a:xfrm>
            <a:off x="1034300" y="925025"/>
            <a:ext cx="7075500" cy="1159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oogle Shape;80;p11"/>
          <p:cNvGrpSpPr/>
          <p:nvPr/>
        </p:nvGrpSpPr>
        <p:grpSpPr>
          <a:xfrm flipH="1" rot="-5400000">
            <a:off x="5520163" y="1530301"/>
            <a:ext cx="5154243" cy="2093410"/>
            <a:chOff x="187960" y="1453515"/>
            <a:chExt cx="3861435" cy="1568450"/>
          </a:xfrm>
        </p:grpSpPr>
        <p:sp>
          <p:nvSpPr>
            <p:cNvPr id="81" name="Google Shape;81;p11"/>
            <p:cNvSpPr/>
            <p:nvPr/>
          </p:nvSpPr>
          <p:spPr>
            <a:xfrm>
              <a:off x="187960" y="1453515"/>
              <a:ext cx="3860800" cy="1568450"/>
            </a:xfrm>
            <a:custGeom>
              <a:rect b="b" l="l" r="r" t="t"/>
              <a:pathLst>
                <a:path extrusionOk="0" h="1568450" w="3860800">
                  <a:moveTo>
                    <a:pt x="1304290" y="810260"/>
                  </a:moveTo>
                  <a:cubicBezTo>
                    <a:pt x="857250" y="810260"/>
                    <a:pt x="421005" y="740410"/>
                    <a:pt x="0" y="608330"/>
                  </a:cubicBezTo>
                  <a:lnTo>
                    <a:pt x="0" y="1570355"/>
                  </a:lnTo>
                  <a:lnTo>
                    <a:pt x="3864610" y="1570355"/>
                  </a:lnTo>
                  <a:lnTo>
                    <a:pt x="3864610" y="0"/>
                  </a:lnTo>
                  <a:cubicBezTo>
                    <a:pt x="3082290" y="520700"/>
                    <a:pt x="2216150" y="810260"/>
                    <a:pt x="1304290" y="810260"/>
                  </a:cubicBezTo>
                  <a:close/>
                </a:path>
              </a:pathLst>
            </a:custGeom>
            <a:gradFill>
              <a:gsLst>
                <a:gs pos="0">
                  <a:srgbClr val="FFC486">
                    <a:alpha val="20000"/>
                  </a:srgbClr>
                </a:gs>
                <a:gs pos="100000">
                  <a:srgbClr val="FF866B">
                    <a:alpha val="200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82" name="Google Shape;82;p11"/>
            <p:cNvSpPr/>
            <p:nvPr/>
          </p:nvSpPr>
          <p:spPr>
            <a:xfrm>
              <a:off x="187960" y="2182495"/>
              <a:ext cx="3860800" cy="838200"/>
            </a:xfrm>
            <a:custGeom>
              <a:rect b="b" l="l" r="r" t="t"/>
              <a:pathLst>
                <a:path extrusionOk="0" h="838200" w="3860800">
                  <a:moveTo>
                    <a:pt x="1932305" y="451485"/>
                  </a:moveTo>
                  <a:cubicBezTo>
                    <a:pt x="1258570" y="451485"/>
                    <a:pt x="608965" y="293370"/>
                    <a:pt x="0" y="0"/>
                  </a:cubicBezTo>
                  <a:lnTo>
                    <a:pt x="0" y="840740"/>
                  </a:lnTo>
                  <a:lnTo>
                    <a:pt x="3864610" y="840740"/>
                  </a:lnTo>
                  <a:lnTo>
                    <a:pt x="3864610" y="635"/>
                  </a:lnTo>
                  <a:cubicBezTo>
                    <a:pt x="3255645" y="293370"/>
                    <a:pt x="2606675" y="451485"/>
                    <a:pt x="1932305" y="451485"/>
                  </a:cubicBezTo>
                  <a:close/>
                </a:path>
              </a:pathLst>
            </a:custGeom>
            <a:gradFill>
              <a:gsLst>
                <a:gs pos="0">
                  <a:srgbClr val="F20122">
                    <a:alpha val="20000"/>
                  </a:srgbClr>
                </a:gs>
                <a:gs pos="100000">
                  <a:srgbClr val="FF6A00">
                    <a:alpha val="20000"/>
                  </a:srgbClr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83" name="Google Shape;83;p11"/>
            <p:cNvSpPr/>
            <p:nvPr/>
          </p:nvSpPr>
          <p:spPr>
            <a:xfrm>
              <a:off x="188595" y="1819275"/>
              <a:ext cx="3860800" cy="1200150"/>
            </a:xfrm>
            <a:custGeom>
              <a:rect b="b" l="l" r="r" t="t"/>
              <a:pathLst>
                <a:path extrusionOk="0" h="1200150" w="3860800">
                  <a:moveTo>
                    <a:pt x="2672715" y="887095"/>
                  </a:moveTo>
                  <a:cubicBezTo>
                    <a:pt x="1717040" y="887095"/>
                    <a:pt x="811530" y="568960"/>
                    <a:pt x="0" y="0"/>
                  </a:cubicBezTo>
                  <a:lnTo>
                    <a:pt x="0" y="1204595"/>
                  </a:lnTo>
                  <a:lnTo>
                    <a:pt x="3864610" y="1204595"/>
                  </a:lnTo>
                  <a:lnTo>
                    <a:pt x="3864610" y="718820"/>
                  </a:lnTo>
                  <a:cubicBezTo>
                    <a:pt x="3478530" y="829310"/>
                    <a:pt x="3079750" y="887095"/>
                    <a:pt x="2672715" y="887095"/>
                  </a:cubicBezTo>
                  <a:close/>
                </a:path>
              </a:pathLst>
            </a:custGeom>
            <a:gradFill>
              <a:gsLst>
                <a:gs pos="0">
                  <a:srgbClr val="FF9F00">
                    <a:alpha val="20000"/>
                  </a:srgbClr>
                </a:gs>
                <a:gs pos="100000">
                  <a:srgbClr val="CC0000">
                    <a:alpha val="200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</p:grpSp>
      <p:sp>
        <p:nvSpPr>
          <p:cNvPr id="84" name="Google Shape;84;p11"/>
          <p:cNvSpPr txBox="1"/>
          <p:nvPr>
            <p:ph idx="1" type="body"/>
          </p:nvPr>
        </p:nvSpPr>
        <p:spPr>
          <a:xfrm>
            <a:off x="737850" y="4406300"/>
            <a:ext cx="6236400" cy="5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1pPr>
          </a:lstStyle>
          <a:p/>
        </p:txBody>
      </p:sp>
      <p:sp>
        <p:nvSpPr>
          <p:cNvPr id="85" name="Google Shape;85;p11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adget - Tablet">
  <p:cSld name="BLANK_1_2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2"/>
          <p:cNvSpPr txBox="1"/>
          <p:nvPr>
            <p:ph idx="12" type="sldNum"/>
          </p:nvPr>
        </p:nvSpPr>
        <p:spPr>
          <a:xfrm>
            <a:off x="4297650" y="4646800"/>
            <a:ext cx="548700" cy="49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8" name="Google Shape;88;p12"/>
          <p:cNvSpPr txBox="1"/>
          <p:nvPr>
            <p:ph idx="1" type="body"/>
          </p:nvPr>
        </p:nvSpPr>
        <p:spPr>
          <a:xfrm>
            <a:off x="1752950" y="1475875"/>
            <a:ext cx="1281900" cy="13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048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Char char="◦"/>
              <a:defRPr sz="1200"/>
            </a:lvl1pPr>
            <a:lvl2pPr indent="-3048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◦"/>
              <a:defRPr sz="1200"/>
            </a:lvl2pPr>
            <a:lvl3pPr indent="-3048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◦"/>
              <a:defRPr sz="1200"/>
            </a:lvl3pPr>
            <a:lvl4pPr indent="-3048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◦"/>
              <a:defRPr sz="1200"/>
            </a:lvl4pPr>
            <a:lvl5pPr indent="-3048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◦"/>
              <a:defRPr sz="1200"/>
            </a:lvl5pPr>
            <a:lvl6pPr indent="-3048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◦"/>
              <a:defRPr sz="1200"/>
            </a:lvl6pPr>
            <a:lvl7pPr indent="-3048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◦"/>
              <a:defRPr sz="1200"/>
            </a:lvl7pPr>
            <a:lvl8pPr indent="-3048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◦"/>
              <a:defRPr sz="1200"/>
            </a:lvl8pPr>
            <a:lvl9pPr indent="-3048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◦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 + image">
  <p:cSld name="TITLE_AND_BODY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3"/>
          <p:cNvSpPr txBox="1"/>
          <p:nvPr>
            <p:ph type="title"/>
          </p:nvPr>
        </p:nvSpPr>
        <p:spPr>
          <a:xfrm>
            <a:off x="1876225" y="1420400"/>
            <a:ext cx="2345100" cy="312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91" name="Google Shape;91;p13"/>
          <p:cNvSpPr txBox="1"/>
          <p:nvPr>
            <p:ph idx="1" type="body"/>
          </p:nvPr>
        </p:nvSpPr>
        <p:spPr>
          <a:xfrm>
            <a:off x="1876225" y="1853502"/>
            <a:ext cx="2345100" cy="20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◦"/>
              <a:defRPr sz="2000"/>
            </a:lvl1pPr>
            <a:lvl2pPr indent="-355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◦"/>
              <a:defRPr sz="2000"/>
            </a:lvl2pPr>
            <a:lvl3pPr indent="-355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◦"/>
              <a:defRPr sz="2000"/>
            </a:lvl3pPr>
            <a:lvl4pPr indent="-355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◦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◦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◦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◦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◦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◦"/>
              <a:defRPr sz="2000"/>
            </a:lvl9pPr>
          </a:lstStyle>
          <a:p/>
        </p:txBody>
      </p:sp>
      <p:sp>
        <p:nvSpPr>
          <p:cNvPr id="92" name="Google Shape;92;p13"/>
          <p:cNvSpPr txBox="1"/>
          <p:nvPr>
            <p:ph idx="12" type="sldNum"/>
          </p:nvPr>
        </p:nvSpPr>
        <p:spPr>
          <a:xfrm>
            <a:off x="4297650" y="4646800"/>
            <a:ext cx="548700" cy="49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adget - Mobile">
  <p:cSld name="BLANK_1_2_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4"/>
          <p:cNvSpPr txBox="1"/>
          <p:nvPr>
            <p:ph idx="12" type="sldNum"/>
          </p:nvPr>
        </p:nvSpPr>
        <p:spPr>
          <a:xfrm>
            <a:off x="4297650" y="4646800"/>
            <a:ext cx="548700" cy="49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5" name="Google Shape;95;p14"/>
          <p:cNvSpPr txBox="1"/>
          <p:nvPr>
            <p:ph idx="1" type="body"/>
          </p:nvPr>
        </p:nvSpPr>
        <p:spPr>
          <a:xfrm>
            <a:off x="2137950" y="1973175"/>
            <a:ext cx="1281900" cy="13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048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Char char="◦"/>
              <a:defRPr sz="1200"/>
            </a:lvl1pPr>
            <a:lvl2pPr indent="-3048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◦"/>
              <a:defRPr sz="1200"/>
            </a:lvl2pPr>
            <a:lvl3pPr indent="-3048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◦"/>
              <a:defRPr sz="1200"/>
            </a:lvl3pPr>
            <a:lvl4pPr indent="-3048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◦"/>
              <a:defRPr sz="1200"/>
            </a:lvl4pPr>
            <a:lvl5pPr indent="-3048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◦"/>
              <a:defRPr sz="1200"/>
            </a:lvl5pPr>
            <a:lvl6pPr indent="-3048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◦"/>
              <a:defRPr sz="1200"/>
            </a:lvl6pPr>
            <a:lvl7pPr indent="-3048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◦"/>
              <a:defRPr sz="1200"/>
            </a:lvl7pPr>
            <a:lvl8pPr indent="-3048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◦"/>
              <a:defRPr sz="1200"/>
            </a:lvl8pPr>
            <a:lvl9pPr indent="-3048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◦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oogle Shape;16;p3"/>
          <p:cNvGrpSpPr/>
          <p:nvPr/>
        </p:nvGrpSpPr>
        <p:grpSpPr>
          <a:xfrm flipH="1" rot="-5400000">
            <a:off x="5520163" y="1530301"/>
            <a:ext cx="5154243" cy="2093410"/>
            <a:chOff x="187960" y="1453515"/>
            <a:chExt cx="3861435" cy="1568450"/>
          </a:xfrm>
        </p:grpSpPr>
        <p:sp>
          <p:nvSpPr>
            <p:cNvPr id="17" name="Google Shape;17;p3"/>
            <p:cNvSpPr/>
            <p:nvPr/>
          </p:nvSpPr>
          <p:spPr>
            <a:xfrm>
              <a:off x="187960" y="1453515"/>
              <a:ext cx="3860800" cy="1568450"/>
            </a:xfrm>
            <a:custGeom>
              <a:rect b="b" l="l" r="r" t="t"/>
              <a:pathLst>
                <a:path extrusionOk="0" h="1568450" w="3860800">
                  <a:moveTo>
                    <a:pt x="1304290" y="810260"/>
                  </a:moveTo>
                  <a:cubicBezTo>
                    <a:pt x="857250" y="810260"/>
                    <a:pt x="421005" y="740410"/>
                    <a:pt x="0" y="608330"/>
                  </a:cubicBezTo>
                  <a:lnTo>
                    <a:pt x="0" y="1570355"/>
                  </a:lnTo>
                  <a:lnTo>
                    <a:pt x="3864610" y="1570355"/>
                  </a:lnTo>
                  <a:lnTo>
                    <a:pt x="3864610" y="0"/>
                  </a:lnTo>
                  <a:cubicBezTo>
                    <a:pt x="3082290" y="520700"/>
                    <a:pt x="2216150" y="810260"/>
                    <a:pt x="1304290" y="810260"/>
                  </a:cubicBezTo>
                  <a:close/>
                </a:path>
              </a:pathLst>
            </a:custGeom>
            <a:gradFill>
              <a:gsLst>
                <a:gs pos="0">
                  <a:srgbClr val="FFC486">
                    <a:alpha val="20000"/>
                  </a:srgbClr>
                </a:gs>
                <a:gs pos="100000">
                  <a:srgbClr val="FF866B">
                    <a:alpha val="200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8" name="Google Shape;18;p3"/>
            <p:cNvSpPr/>
            <p:nvPr/>
          </p:nvSpPr>
          <p:spPr>
            <a:xfrm>
              <a:off x="187960" y="2182495"/>
              <a:ext cx="3860800" cy="838200"/>
            </a:xfrm>
            <a:custGeom>
              <a:rect b="b" l="l" r="r" t="t"/>
              <a:pathLst>
                <a:path extrusionOk="0" h="838200" w="3860800">
                  <a:moveTo>
                    <a:pt x="1932305" y="451485"/>
                  </a:moveTo>
                  <a:cubicBezTo>
                    <a:pt x="1258570" y="451485"/>
                    <a:pt x="608965" y="293370"/>
                    <a:pt x="0" y="0"/>
                  </a:cubicBezTo>
                  <a:lnTo>
                    <a:pt x="0" y="840740"/>
                  </a:lnTo>
                  <a:lnTo>
                    <a:pt x="3864610" y="840740"/>
                  </a:lnTo>
                  <a:lnTo>
                    <a:pt x="3864610" y="635"/>
                  </a:lnTo>
                  <a:cubicBezTo>
                    <a:pt x="3255645" y="293370"/>
                    <a:pt x="2606675" y="451485"/>
                    <a:pt x="1932305" y="451485"/>
                  </a:cubicBezTo>
                  <a:close/>
                </a:path>
              </a:pathLst>
            </a:custGeom>
            <a:gradFill>
              <a:gsLst>
                <a:gs pos="0">
                  <a:srgbClr val="F20122">
                    <a:alpha val="20000"/>
                  </a:srgbClr>
                </a:gs>
                <a:gs pos="100000">
                  <a:srgbClr val="FF6A00">
                    <a:alpha val="20000"/>
                  </a:srgbClr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9" name="Google Shape;19;p3"/>
            <p:cNvSpPr/>
            <p:nvPr/>
          </p:nvSpPr>
          <p:spPr>
            <a:xfrm>
              <a:off x="188595" y="1819275"/>
              <a:ext cx="3860800" cy="1200150"/>
            </a:xfrm>
            <a:custGeom>
              <a:rect b="b" l="l" r="r" t="t"/>
              <a:pathLst>
                <a:path extrusionOk="0" h="1200150" w="3860800">
                  <a:moveTo>
                    <a:pt x="2672715" y="887095"/>
                  </a:moveTo>
                  <a:cubicBezTo>
                    <a:pt x="1717040" y="887095"/>
                    <a:pt x="811530" y="568960"/>
                    <a:pt x="0" y="0"/>
                  </a:cubicBezTo>
                  <a:lnTo>
                    <a:pt x="0" y="1204595"/>
                  </a:lnTo>
                  <a:lnTo>
                    <a:pt x="3864610" y="1204595"/>
                  </a:lnTo>
                  <a:lnTo>
                    <a:pt x="3864610" y="718820"/>
                  </a:lnTo>
                  <a:cubicBezTo>
                    <a:pt x="3478530" y="829310"/>
                    <a:pt x="3079750" y="887095"/>
                    <a:pt x="2672715" y="887095"/>
                  </a:cubicBezTo>
                  <a:close/>
                </a:path>
              </a:pathLst>
            </a:custGeom>
            <a:gradFill>
              <a:gsLst>
                <a:gs pos="0">
                  <a:srgbClr val="FF9F00">
                    <a:alpha val="20000"/>
                  </a:srgbClr>
                </a:gs>
                <a:gs pos="100000">
                  <a:srgbClr val="CC0000">
                    <a:alpha val="200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</p:grpSp>
      <p:sp>
        <p:nvSpPr>
          <p:cNvPr id="20" name="Google Shape;20;p3"/>
          <p:cNvSpPr txBox="1"/>
          <p:nvPr>
            <p:ph type="title"/>
          </p:nvPr>
        </p:nvSpPr>
        <p:spPr>
          <a:xfrm>
            <a:off x="737850" y="517525"/>
            <a:ext cx="6034500" cy="744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1" type="body"/>
          </p:nvPr>
        </p:nvSpPr>
        <p:spPr>
          <a:xfrm>
            <a:off x="737850" y="1475700"/>
            <a:ext cx="2891700" cy="293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◦"/>
              <a:defRPr sz="2000"/>
            </a:lvl1pPr>
            <a:lvl2pPr indent="-355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◦"/>
              <a:defRPr sz="2000"/>
            </a:lvl2pPr>
            <a:lvl3pPr indent="-355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◦"/>
              <a:defRPr sz="2000"/>
            </a:lvl3pPr>
            <a:lvl4pPr indent="-355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◦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◦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◦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◦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◦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◦"/>
              <a:defRPr sz="2000"/>
            </a:lvl9pPr>
          </a:lstStyle>
          <a:p/>
        </p:txBody>
      </p:sp>
      <p:sp>
        <p:nvSpPr>
          <p:cNvPr id="22" name="Google Shape;22;p3"/>
          <p:cNvSpPr txBox="1"/>
          <p:nvPr>
            <p:ph idx="2" type="body"/>
          </p:nvPr>
        </p:nvSpPr>
        <p:spPr>
          <a:xfrm>
            <a:off x="3955979" y="1475700"/>
            <a:ext cx="2891700" cy="293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◦"/>
              <a:defRPr sz="2000"/>
            </a:lvl1pPr>
            <a:lvl2pPr indent="-355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◦"/>
              <a:defRPr sz="2000"/>
            </a:lvl2pPr>
            <a:lvl3pPr indent="-355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◦"/>
              <a:defRPr sz="2000"/>
            </a:lvl3pPr>
            <a:lvl4pPr indent="-355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◦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◦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◦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◦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◦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◦"/>
              <a:defRPr sz="2000"/>
            </a:lvl9pPr>
          </a:lstStyle>
          <a:p/>
        </p:txBody>
      </p:sp>
      <p:sp>
        <p:nvSpPr>
          <p:cNvPr id="23" name="Google Shape;23;p3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oogle Shape;25;p4"/>
          <p:cNvGrpSpPr/>
          <p:nvPr/>
        </p:nvGrpSpPr>
        <p:grpSpPr>
          <a:xfrm flipH="1" rot="-5400000">
            <a:off x="5520163" y="1530301"/>
            <a:ext cx="5154243" cy="2093410"/>
            <a:chOff x="187960" y="1453515"/>
            <a:chExt cx="3861435" cy="1568450"/>
          </a:xfrm>
        </p:grpSpPr>
        <p:sp>
          <p:nvSpPr>
            <p:cNvPr id="26" name="Google Shape;26;p4"/>
            <p:cNvSpPr/>
            <p:nvPr/>
          </p:nvSpPr>
          <p:spPr>
            <a:xfrm>
              <a:off x="187960" y="1453515"/>
              <a:ext cx="3860800" cy="1568450"/>
            </a:xfrm>
            <a:custGeom>
              <a:rect b="b" l="l" r="r" t="t"/>
              <a:pathLst>
                <a:path extrusionOk="0" h="1568450" w="3860800">
                  <a:moveTo>
                    <a:pt x="1304290" y="810260"/>
                  </a:moveTo>
                  <a:cubicBezTo>
                    <a:pt x="857250" y="810260"/>
                    <a:pt x="421005" y="740410"/>
                    <a:pt x="0" y="608330"/>
                  </a:cubicBezTo>
                  <a:lnTo>
                    <a:pt x="0" y="1570355"/>
                  </a:lnTo>
                  <a:lnTo>
                    <a:pt x="3864610" y="1570355"/>
                  </a:lnTo>
                  <a:lnTo>
                    <a:pt x="3864610" y="0"/>
                  </a:lnTo>
                  <a:cubicBezTo>
                    <a:pt x="3082290" y="520700"/>
                    <a:pt x="2216150" y="810260"/>
                    <a:pt x="1304290" y="810260"/>
                  </a:cubicBezTo>
                  <a:close/>
                </a:path>
              </a:pathLst>
            </a:custGeom>
            <a:gradFill>
              <a:gsLst>
                <a:gs pos="0">
                  <a:srgbClr val="FFC486">
                    <a:alpha val="20000"/>
                  </a:srgbClr>
                </a:gs>
                <a:gs pos="100000">
                  <a:srgbClr val="FF866B">
                    <a:alpha val="200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27" name="Google Shape;27;p4"/>
            <p:cNvSpPr/>
            <p:nvPr/>
          </p:nvSpPr>
          <p:spPr>
            <a:xfrm>
              <a:off x="187960" y="2182495"/>
              <a:ext cx="3860800" cy="838200"/>
            </a:xfrm>
            <a:custGeom>
              <a:rect b="b" l="l" r="r" t="t"/>
              <a:pathLst>
                <a:path extrusionOk="0" h="838200" w="3860800">
                  <a:moveTo>
                    <a:pt x="1932305" y="451485"/>
                  </a:moveTo>
                  <a:cubicBezTo>
                    <a:pt x="1258570" y="451485"/>
                    <a:pt x="608965" y="293370"/>
                    <a:pt x="0" y="0"/>
                  </a:cubicBezTo>
                  <a:lnTo>
                    <a:pt x="0" y="840740"/>
                  </a:lnTo>
                  <a:lnTo>
                    <a:pt x="3864610" y="840740"/>
                  </a:lnTo>
                  <a:lnTo>
                    <a:pt x="3864610" y="635"/>
                  </a:lnTo>
                  <a:cubicBezTo>
                    <a:pt x="3255645" y="293370"/>
                    <a:pt x="2606675" y="451485"/>
                    <a:pt x="1932305" y="451485"/>
                  </a:cubicBezTo>
                  <a:close/>
                </a:path>
              </a:pathLst>
            </a:custGeom>
            <a:gradFill>
              <a:gsLst>
                <a:gs pos="0">
                  <a:srgbClr val="F20122">
                    <a:alpha val="20000"/>
                  </a:srgbClr>
                </a:gs>
                <a:gs pos="100000">
                  <a:srgbClr val="FF6A00">
                    <a:alpha val="20000"/>
                  </a:srgbClr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28" name="Google Shape;28;p4"/>
            <p:cNvSpPr/>
            <p:nvPr/>
          </p:nvSpPr>
          <p:spPr>
            <a:xfrm>
              <a:off x="188595" y="1819275"/>
              <a:ext cx="3860800" cy="1200150"/>
            </a:xfrm>
            <a:custGeom>
              <a:rect b="b" l="l" r="r" t="t"/>
              <a:pathLst>
                <a:path extrusionOk="0" h="1200150" w="3860800">
                  <a:moveTo>
                    <a:pt x="2672715" y="887095"/>
                  </a:moveTo>
                  <a:cubicBezTo>
                    <a:pt x="1717040" y="887095"/>
                    <a:pt x="811530" y="568960"/>
                    <a:pt x="0" y="0"/>
                  </a:cubicBezTo>
                  <a:lnTo>
                    <a:pt x="0" y="1204595"/>
                  </a:lnTo>
                  <a:lnTo>
                    <a:pt x="3864610" y="1204595"/>
                  </a:lnTo>
                  <a:lnTo>
                    <a:pt x="3864610" y="718820"/>
                  </a:lnTo>
                  <a:cubicBezTo>
                    <a:pt x="3478530" y="829310"/>
                    <a:pt x="3079750" y="887095"/>
                    <a:pt x="2672715" y="887095"/>
                  </a:cubicBezTo>
                  <a:close/>
                </a:path>
              </a:pathLst>
            </a:custGeom>
            <a:gradFill>
              <a:gsLst>
                <a:gs pos="0">
                  <a:srgbClr val="FF9F00">
                    <a:alpha val="20000"/>
                  </a:srgbClr>
                </a:gs>
                <a:gs pos="100000">
                  <a:srgbClr val="CC0000">
                    <a:alpha val="200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</p:grpSp>
      <p:sp>
        <p:nvSpPr>
          <p:cNvPr id="29" name="Google Shape;29;p4"/>
          <p:cNvSpPr txBox="1"/>
          <p:nvPr>
            <p:ph type="title"/>
          </p:nvPr>
        </p:nvSpPr>
        <p:spPr>
          <a:xfrm>
            <a:off x="737850" y="517525"/>
            <a:ext cx="6034500" cy="744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" type="body"/>
          </p:nvPr>
        </p:nvSpPr>
        <p:spPr>
          <a:xfrm>
            <a:off x="737850" y="1475700"/>
            <a:ext cx="6034500" cy="30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◦"/>
              <a:defRPr/>
            </a:lvl1pPr>
            <a:lvl2pPr indent="-3810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2pPr>
            <a:lvl3pPr indent="-3810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3pPr>
            <a:lvl4pPr indent="-3810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4pPr>
            <a:lvl5pPr indent="-3810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5pPr>
            <a:lvl6pPr indent="-3810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6pPr>
            <a:lvl7pPr indent="-3810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7pPr>
            <a:lvl8pPr indent="-3810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8pPr>
            <a:lvl9pPr indent="-3810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9pPr>
          </a:lstStyle>
          <a:p/>
        </p:txBody>
      </p:sp>
      <p:sp>
        <p:nvSpPr>
          <p:cNvPr id="31" name="Google Shape;31;p4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/>
          <p:nvPr/>
        </p:nvSpPr>
        <p:spPr>
          <a:xfrm>
            <a:off x="14" y="2917253"/>
            <a:ext cx="9140444" cy="2224977"/>
          </a:xfrm>
          <a:custGeom>
            <a:rect b="b" l="l" r="r" t="t"/>
            <a:pathLst>
              <a:path extrusionOk="0" h="939800" w="3860800">
                <a:moveTo>
                  <a:pt x="1304290" y="494030"/>
                </a:moveTo>
                <a:cubicBezTo>
                  <a:pt x="857250" y="494030"/>
                  <a:pt x="421005" y="451485"/>
                  <a:pt x="0" y="370840"/>
                </a:cubicBezTo>
                <a:lnTo>
                  <a:pt x="0" y="942340"/>
                </a:lnTo>
                <a:lnTo>
                  <a:pt x="3864610" y="942340"/>
                </a:lnTo>
                <a:lnTo>
                  <a:pt x="3864610" y="0"/>
                </a:lnTo>
                <a:cubicBezTo>
                  <a:pt x="3082290" y="317500"/>
                  <a:pt x="2216150" y="494030"/>
                  <a:pt x="1304290" y="494030"/>
                </a:cubicBezTo>
                <a:close/>
              </a:path>
            </a:pathLst>
          </a:custGeom>
          <a:gradFill>
            <a:gsLst>
              <a:gs pos="0">
                <a:srgbClr val="FFC486">
                  <a:alpha val="20000"/>
                </a:srgbClr>
              </a:gs>
              <a:gs pos="100000">
                <a:srgbClr val="FF866B">
                  <a:alpha val="20000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p5"/>
          <p:cNvSpPr/>
          <p:nvPr/>
        </p:nvSpPr>
        <p:spPr>
          <a:xfrm>
            <a:off x="14" y="1926312"/>
            <a:ext cx="9140444" cy="3217196"/>
          </a:xfrm>
          <a:custGeom>
            <a:rect b="b" l="l" r="r" t="t"/>
            <a:pathLst>
              <a:path extrusionOk="0" h="1358900" w="3860800">
                <a:moveTo>
                  <a:pt x="175260" y="1096010"/>
                </a:moveTo>
                <a:cubicBezTo>
                  <a:pt x="116840" y="1096010"/>
                  <a:pt x="58420" y="1095375"/>
                  <a:pt x="0" y="1094105"/>
                </a:cubicBezTo>
                <a:lnTo>
                  <a:pt x="0" y="1360805"/>
                </a:lnTo>
                <a:lnTo>
                  <a:pt x="3864610" y="1360805"/>
                </a:lnTo>
                <a:lnTo>
                  <a:pt x="3864610" y="0"/>
                </a:lnTo>
                <a:cubicBezTo>
                  <a:pt x="2827655" y="689610"/>
                  <a:pt x="1553210" y="1096010"/>
                  <a:pt x="175260" y="1096010"/>
                </a:cubicBezTo>
                <a:close/>
              </a:path>
            </a:pathLst>
          </a:custGeom>
          <a:gradFill>
            <a:gsLst>
              <a:gs pos="0">
                <a:srgbClr val="F20122">
                  <a:alpha val="20000"/>
                </a:srgbClr>
              </a:gs>
              <a:gs pos="100000">
                <a:srgbClr val="FF6A00">
                  <a:alpha val="20000"/>
                </a:srgbClr>
              </a:gs>
            </a:gsLst>
            <a:lin ang="108014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5;p5"/>
          <p:cNvSpPr/>
          <p:nvPr/>
        </p:nvSpPr>
        <p:spPr>
          <a:xfrm>
            <a:off x="1518" y="3413475"/>
            <a:ext cx="9140444" cy="1728867"/>
          </a:xfrm>
          <a:custGeom>
            <a:rect b="b" l="l" r="r" t="t"/>
            <a:pathLst>
              <a:path extrusionOk="0" h="730250" w="3860800">
                <a:moveTo>
                  <a:pt x="2672715" y="539750"/>
                </a:moveTo>
                <a:cubicBezTo>
                  <a:pt x="1717040" y="539750"/>
                  <a:pt x="811530" y="346075"/>
                  <a:pt x="0" y="0"/>
                </a:cubicBezTo>
                <a:lnTo>
                  <a:pt x="0" y="732790"/>
                </a:lnTo>
                <a:lnTo>
                  <a:pt x="3863975" y="732790"/>
                </a:lnTo>
                <a:lnTo>
                  <a:pt x="3863975" y="437515"/>
                </a:lnTo>
                <a:cubicBezTo>
                  <a:pt x="3477895" y="504190"/>
                  <a:pt x="3079750" y="539750"/>
                  <a:pt x="2672715" y="539750"/>
                </a:cubicBezTo>
                <a:close/>
              </a:path>
            </a:pathLst>
          </a:custGeom>
          <a:gradFill>
            <a:gsLst>
              <a:gs pos="0">
                <a:srgbClr val="FF9F00">
                  <a:alpha val="20000"/>
                </a:srgbClr>
              </a:gs>
              <a:gs pos="100000">
                <a:srgbClr val="CC0000">
                  <a:alpha val="20000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Google Shape;36;p5"/>
          <p:cNvSpPr txBox="1"/>
          <p:nvPr>
            <p:ph type="ctrTitle"/>
          </p:nvPr>
        </p:nvSpPr>
        <p:spPr>
          <a:xfrm>
            <a:off x="1034300" y="1583350"/>
            <a:ext cx="6342900" cy="1159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7" name="Google Shape;37;p5"/>
          <p:cNvSpPr txBox="1"/>
          <p:nvPr>
            <p:ph idx="1" type="subTitle"/>
          </p:nvPr>
        </p:nvSpPr>
        <p:spPr>
          <a:xfrm>
            <a:off x="1034300" y="2840052"/>
            <a:ext cx="6342900" cy="7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>
                <a:solidFill>
                  <a:schemeClr val="accent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bottom waves">
  <p:cSld name="BLANK_1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oogle Shape;39;p6"/>
          <p:cNvGrpSpPr/>
          <p:nvPr/>
        </p:nvGrpSpPr>
        <p:grpSpPr>
          <a:xfrm>
            <a:off x="-13177" y="3583361"/>
            <a:ext cx="9157393" cy="1560137"/>
            <a:chOff x="187960" y="1453515"/>
            <a:chExt cx="3861435" cy="1568450"/>
          </a:xfrm>
        </p:grpSpPr>
        <p:sp>
          <p:nvSpPr>
            <p:cNvPr id="40" name="Google Shape;40;p6"/>
            <p:cNvSpPr/>
            <p:nvPr/>
          </p:nvSpPr>
          <p:spPr>
            <a:xfrm>
              <a:off x="187960" y="1453515"/>
              <a:ext cx="3860800" cy="1568450"/>
            </a:xfrm>
            <a:custGeom>
              <a:rect b="b" l="l" r="r" t="t"/>
              <a:pathLst>
                <a:path extrusionOk="0" h="1568450" w="3860800">
                  <a:moveTo>
                    <a:pt x="1304290" y="810260"/>
                  </a:moveTo>
                  <a:cubicBezTo>
                    <a:pt x="857250" y="810260"/>
                    <a:pt x="421005" y="740410"/>
                    <a:pt x="0" y="608330"/>
                  </a:cubicBezTo>
                  <a:lnTo>
                    <a:pt x="0" y="1570355"/>
                  </a:lnTo>
                  <a:lnTo>
                    <a:pt x="3864610" y="1570355"/>
                  </a:lnTo>
                  <a:lnTo>
                    <a:pt x="3864610" y="0"/>
                  </a:lnTo>
                  <a:cubicBezTo>
                    <a:pt x="3082290" y="520700"/>
                    <a:pt x="2216150" y="810260"/>
                    <a:pt x="1304290" y="810260"/>
                  </a:cubicBezTo>
                  <a:close/>
                </a:path>
              </a:pathLst>
            </a:custGeom>
            <a:gradFill>
              <a:gsLst>
                <a:gs pos="0">
                  <a:srgbClr val="FFC486">
                    <a:alpha val="20000"/>
                  </a:srgbClr>
                </a:gs>
                <a:gs pos="100000">
                  <a:srgbClr val="FF866B">
                    <a:alpha val="200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41" name="Google Shape;41;p6"/>
            <p:cNvSpPr/>
            <p:nvPr/>
          </p:nvSpPr>
          <p:spPr>
            <a:xfrm>
              <a:off x="187960" y="2182495"/>
              <a:ext cx="3860800" cy="838200"/>
            </a:xfrm>
            <a:custGeom>
              <a:rect b="b" l="l" r="r" t="t"/>
              <a:pathLst>
                <a:path extrusionOk="0" h="838200" w="3860800">
                  <a:moveTo>
                    <a:pt x="1932305" y="451485"/>
                  </a:moveTo>
                  <a:cubicBezTo>
                    <a:pt x="1258570" y="451485"/>
                    <a:pt x="608965" y="293370"/>
                    <a:pt x="0" y="0"/>
                  </a:cubicBezTo>
                  <a:lnTo>
                    <a:pt x="0" y="840740"/>
                  </a:lnTo>
                  <a:lnTo>
                    <a:pt x="3864610" y="840740"/>
                  </a:lnTo>
                  <a:lnTo>
                    <a:pt x="3864610" y="635"/>
                  </a:lnTo>
                  <a:cubicBezTo>
                    <a:pt x="3255645" y="293370"/>
                    <a:pt x="2606675" y="451485"/>
                    <a:pt x="1932305" y="451485"/>
                  </a:cubicBezTo>
                  <a:close/>
                </a:path>
              </a:pathLst>
            </a:custGeom>
            <a:gradFill>
              <a:gsLst>
                <a:gs pos="0">
                  <a:srgbClr val="F20122">
                    <a:alpha val="20000"/>
                  </a:srgbClr>
                </a:gs>
                <a:gs pos="100000">
                  <a:srgbClr val="FF6A00">
                    <a:alpha val="20000"/>
                  </a:srgbClr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42" name="Google Shape;42;p6"/>
            <p:cNvSpPr/>
            <p:nvPr/>
          </p:nvSpPr>
          <p:spPr>
            <a:xfrm>
              <a:off x="188595" y="1819275"/>
              <a:ext cx="3860800" cy="1200150"/>
            </a:xfrm>
            <a:custGeom>
              <a:rect b="b" l="l" r="r" t="t"/>
              <a:pathLst>
                <a:path extrusionOk="0" h="1200150" w="3860800">
                  <a:moveTo>
                    <a:pt x="2672715" y="887095"/>
                  </a:moveTo>
                  <a:cubicBezTo>
                    <a:pt x="1717040" y="887095"/>
                    <a:pt x="811530" y="568960"/>
                    <a:pt x="0" y="0"/>
                  </a:cubicBezTo>
                  <a:lnTo>
                    <a:pt x="0" y="1204595"/>
                  </a:lnTo>
                  <a:lnTo>
                    <a:pt x="3864610" y="1204595"/>
                  </a:lnTo>
                  <a:lnTo>
                    <a:pt x="3864610" y="718820"/>
                  </a:lnTo>
                  <a:cubicBezTo>
                    <a:pt x="3478530" y="829310"/>
                    <a:pt x="3079750" y="887095"/>
                    <a:pt x="2672715" y="887095"/>
                  </a:cubicBezTo>
                  <a:close/>
                </a:path>
              </a:pathLst>
            </a:custGeom>
            <a:gradFill>
              <a:gsLst>
                <a:gs pos="0">
                  <a:srgbClr val="FF9F00">
                    <a:alpha val="20000"/>
                  </a:srgbClr>
                </a:gs>
                <a:gs pos="100000">
                  <a:srgbClr val="CC0000">
                    <a:alpha val="200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</p:grpSp>
      <p:sp>
        <p:nvSpPr>
          <p:cNvPr id="43" name="Google Shape;43;p6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oogle Shape;45;p7"/>
          <p:cNvGrpSpPr/>
          <p:nvPr/>
        </p:nvGrpSpPr>
        <p:grpSpPr>
          <a:xfrm flipH="1" rot="-5400000">
            <a:off x="5520163" y="1530301"/>
            <a:ext cx="5154243" cy="2093410"/>
            <a:chOff x="187960" y="1453515"/>
            <a:chExt cx="3861435" cy="1568450"/>
          </a:xfrm>
        </p:grpSpPr>
        <p:sp>
          <p:nvSpPr>
            <p:cNvPr id="46" name="Google Shape;46;p7"/>
            <p:cNvSpPr/>
            <p:nvPr/>
          </p:nvSpPr>
          <p:spPr>
            <a:xfrm>
              <a:off x="187960" y="1453515"/>
              <a:ext cx="3860800" cy="1568450"/>
            </a:xfrm>
            <a:custGeom>
              <a:rect b="b" l="l" r="r" t="t"/>
              <a:pathLst>
                <a:path extrusionOk="0" h="1568450" w="3860800">
                  <a:moveTo>
                    <a:pt x="1304290" y="810260"/>
                  </a:moveTo>
                  <a:cubicBezTo>
                    <a:pt x="857250" y="810260"/>
                    <a:pt x="421005" y="740410"/>
                    <a:pt x="0" y="608330"/>
                  </a:cubicBezTo>
                  <a:lnTo>
                    <a:pt x="0" y="1570355"/>
                  </a:lnTo>
                  <a:lnTo>
                    <a:pt x="3864610" y="1570355"/>
                  </a:lnTo>
                  <a:lnTo>
                    <a:pt x="3864610" y="0"/>
                  </a:lnTo>
                  <a:cubicBezTo>
                    <a:pt x="3082290" y="520700"/>
                    <a:pt x="2216150" y="810260"/>
                    <a:pt x="1304290" y="810260"/>
                  </a:cubicBezTo>
                  <a:close/>
                </a:path>
              </a:pathLst>
            </a:custGeom>
            <a:gradFill>
              <a:gsLst>
                <a:gs pos="0">
                  <a:srgbClr val="FFC486">
                    <a:alpha val="20000"/>
                  </a:srgbClr>
                </a:gs>
                <a:gs pos="100000">
                  <a:srgbClr val="FF866B">
                    <a:alpha val="200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47" name="Google Shape;47;p7"/>
            <p:cNvSpPr/>
            <p:nvPr/>
          </p:nvSpPr>
          <p:spPr>
            <a:xfrm>
              <a:off x="187960" y="2182495"/>
              <a:ext cx="3860800" cy="838200"/>
            </a:xfrm>
            <a:custGeom>
              <a:rect b="b" l="l" r="r" t="t"/>
              <a:pathLst>
                <a:path extrusionOk="0" h="838200" w="3860800">
                  <a:moveTo>
                    <a:pt x="1932305" y="451485"/>
                  </a:moveTo>
                  <a:cubicBezTo>
                    <a:pt x="1258570" y="451485"/>
                    <a:pt x="608965" y="293370"/>
                    <a:pt x="0" y="0"/>
                  </a:cubicBezTo>
                  <a:lnTo>
                    <a:pt x="0" y="840740"/>
                  </a:lnTo>
                  <a:lnTo>
                    <a:pt x="3864610" y="840740"/>
                  </a:lnTo>
                  <a:lnTo>
                    <a:pt x="3864610" y="635"/>
                  </a:lnTo>
                  <a:cubicBezTo>
                    <a:pt x="3255645" y="293370"/>
                    <a:pt x="2606675" y="451485"/>
                    <a:pt x="1932305" y="451485"/>
                  </a:cubicBezTo>
                  <a:close/>
                </a:path>
              </a:pathLst>
            </a:custGeom>
            <a:gradFill>
              <a:gsLst>
                <a:gs pos="0">
                  <a:srgbClr val="F20122">
                    <a:alpha val="20000"/>
                  </a:srgbClr>
                </a:gs>
                <a:gs pos="100000">
                  <a:srgbClr val="FF6A00">
                    <a:alpha val="20000"/>
                  </a:srgbClr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48" name="Google Shape;48;p7"/>
            <p:cNvSpPr/>
            <p:nvPr/>
          </p:nvSpPr>
          <p:spPr>
            <a:xfrm>
              <a:off x="188595" y="1819275"/>
              <a:ext cx="3860800" cy="1200150"/>
            </a:xfrm>
            <a:custGeom>
              <a:rect b="b" l="l" r="r" t="t"/>
              <a:pathLst>
                <a:path extrusionOk="0" h="1200150" w="3860800">
                  <a:moveTo>
                    <a:pt x="2672715" y="887095"/>
                  </a:moveTo>
                  <a:cubicBezTo>
                    <a:pt x="1717040" y="887095"/>
                    <a:pt x="811530" y="568960"/>
                    <a:pt x="0" y="0"/>
                  </a:cubicBezTo>
                  <a:lnTo>
                    <a:pt x="0" y="1204595"/>
                  </a:lnTo>
                  <a:lnTo>
                    <a:pt x="3864610" y="1204595"/>
                  </a:lnTo>
                  <a:lnTo>
                    <a:pt x="3864610" y="718820"/>
                  </a:lnTo>
                  <a:cubicBezTo>
                    <a:pt x="3478530" y="829310"/>
                    <a:pt x="3079750" y="887095"/>
                    <a:pt x="2672715" y="887095"/>
                  </a:cubicBezTo>
                  <a:close/>
                </a:path>
              </a:pathLst>
            </a:custGeom>
            <a:gradFill>
              <a:gsLst>
                <a:gs pos="0">
                  <a:srgbClr val="FF9F00">
                    <a:alpha val="20000"/>
                  </a:srgbClr>
                </a:gs>
                <a:gs pos="100000">
                  <a:srgbClr val="CC0000">
                    <a:alpha val="200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</p:grpSp>
      <p:sp>
        <p:nvSpPr>
          <p:cNvPr id="49" name="Google Shape;49;p7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oogle Shape;51;p8"/>
          <p:cNvGrpSpPr/>
          <p:nvPr/>
        </p:nvGrpSpPr>
        <p:grpSpPr>
          <a:xfrm flipH="1" rot="-5400000">
            <a:off x="5520163" y="1530301"/>
            <a:ext cx="5154243" cy="2093410"/>
            <a:chOff x="187960" y="1453515"/>
            <a:chExt cx="3861435" cy="1568450"/>
          </a:xfrm>
        </p:grpSpPr>
        <p:sp>
          <p:nvSpPr>
            <p:cNvPr id="52" name="Google Shape;52;p8"/>
            <p:cNvSpPr/>
            <p:nvPr/>
          </p:nvSpPr>
          <p:spPr>
            <a:xfrm>
              <a:off x="187960" y="1453515"/>
              <a:ext cx="3860800" cy="1568450"/>
            </a:xfrm>
            <a:custGeom>
              <a:rect b="b" l="l" r="r" t="t"/>
              <a:pathLst>
                <a:path extrusionOk="0" h="1568450" w="3860800">
                  <a:moveTo>
                    <a:pt x="1304290" y="810260"/>
                  </a:moveTo>
                  <a:cubicBezTo>
                    <a:pt x="857250" y="810260"/>
                    <a:pt x="421005" y="740410"/>
                    <a:pt x="0" y="608330"/>
                  </a:cubicBezTo>
                  <a:lnTo>
                    <a:pt x="0" y="1570355"/>
                  </a:lnTo>
                  <a:lnTo>
                    <a:pt x="3864610" y="1570355"/>
                  </a:lnTo>
                  <a:lnTo>
                    <a:pt x="3864610" y="0"/>
                  </a:lnTo>
                  <a:cubicBezTo>
                    <a:pt x="3082290" y="520700"/>
                    <a:pt x="2216150" y="810260"/>
                    <a:pt x="1304290" y="810260"/>
                  </a:cubicBezTo>
                  <a:close/>
                </a:path>
              </a:pathLst>
            </a:custGeom>
            <a:gradFill>
              <a:gsLst>
                <a:gs pos="0">
                  <a:srgbClr val="FFC486">
                    <a:alpha val="20000"/>
                  </a:srgbClr>
                </a:gs>
                <a:gs pos="100000">
                  <a:srgbClr val="FF866B">
                    <a:alpha val="200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53" name="Google Shape;53;p8"/>
            <p:cNvSpPr/>
            <p:nvPr/>
          </p:nvSpPr>
          <p:spPr>
            <a:xfrm>
              <a:off x="187960" y="2182495"/>
              <a:ext cx="3860800" cy="838200"/>
            </a:xfrm>
            <a:custGeom>
              <a:rect b="b" l="l" r="r" t="t"/>
              <a:pathLst>
                <a:path extrusionOk="0" h="838200" w="3860800">
                  <a:moveTo>
                    <a:pt x="1932305" y="451485"/>
                  </a:moveTo>
                  <a:cubicBezTo>
                    <a:pt x="1258570" y="451485"/>
                    <a:pt x="608965" y="293370"/>
                    <a:pt x="0" y="0"/>
                  </a:cubicBezTo>
                  <a:lnTo>
                    <a:pt x="0" y="840740"/>
                  </a:lnTo>
                  <a:lnTo>
                    <a:pt x="3864610" y="840740"/>
                  </a:lnTo>
                  <a:lnTo>
                    <a:pt x="3864610" y="635"/>
                  </a:lnTo>
                  <a:cubicBezTo>
                    <a:pt x="3255645" y="293370"/>
                    <a:pt x="2606675" y="451485"/>
                    <a:pt x="1932305" y="451485"/>
                  </a:cubicBezTo>
                  <a:close/>
                </a:path>
              </a:pathLst>
            </a:custGeom>
            <a:gradFill>
              <a:gsLst>
                <a:gs pos="0">
                  <a:srgbClr val="F20122">
                    <a:alpha val="20000"/>
                  </a:srgbClr>
                </a:gs>
                <a:gs pos="100000">
                  <a:srgbClr val="FF6A00">
                    <a:alpha val="20000"/>
                  </a:srgbClr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54" name="Google Shape;54;p8"/>
            <p:cNvSpPr/>
            <p:nvPr/>
          </p:nvSpPr>
          <p:spPr>
            <a:xfrm>
              <a:off x="188595" y="1819275"/>
              <a:ext cx="3860800" cy="1200150"/>
            </a:xfrm>
            <a:custGeom>
              <a:rect b="b" l="l" r="r" t="t"/>
              <a:pathLst>
                <a:path extrusionOk="0" h="1200150" w="3860800">
                  <a:moveTo>
                    <a:pt x="2672715" y="887095"/>
                  </a:moveTo>
                  <a:cubicBezTo>
                    <a:pt x="1717040" y="887095"/>
                    <a:pt x="811530" y="568960"/>
                    <a:pt x="0" y="0"/>
                  </a:cubicBezTo>
                  <a:lnTo>
                    <a:pt x="0" y="1204595"/>
                  </a:lnTo>
                  <a:lnTo>
                    <a:pt x="3864610" y="1204595"/>
                  </a:lnTo>
                  <a:lnTo>
                    <a:pt x="3864610" y="718820"/>
                  </a:lnTo>
                  <a:cubicBezTo>
                    <a:pt x="3478530" y="829310"/>
                    <a:pt x="3079750" y="887095"/>
                    <a:pt x="2672715" y="887095"/>
                  </a:cubicBezTo>
                  <a:close/>
                </a:path>
              </a:pathLst>
            </a:custGeom>
            <a:gradFill>
              <a:gsLst>
                <a:gs pos="0">
                  <a:srgbClr val="FF9F00">
                    <a:alpha val="20000"/>
                  </a:srgbClr>
                </a:gs>
                <a:gs pos="100000">
                  <a:srgbClr val="CC0000">
                    <a:alpha val="200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</p:grpSp>
      <p:sp>
        <p:nvSpPr>
          <p:cNvPr id="55" name="Google Shape;55;p8"/>
          <p:cNvSpPr txBox="1"/>
          <p:nvPr>
            <p:ph type="title"/>
          </p:nvPr>
        </p:nvSpPr>
        <p:spPr>
          <a:xfrm>
            <a:off x="737850" y="517525"/>
            <a:ext cx="6034500" cy="744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56" name="Google Shape;56;p8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oogle Shape;58;p9"/>
          <p:cNvGrpSpPr/>
          <p:nvPr/>
        </p:nvGrpSpPr>
        <p:grpSpPr>
          <a:xfrm flipH="1" rot="-5400000">
            <a:off x="5520163" y="1530301"/>
            <a:ext cx="5154243" cy="2093410"/>
            <a:chOff x="187960" y="1453515"/>
            <a:chExt cx="3861435" cy="1568450"/>
          </a:xfrm>
        </p:grpSpPr>
        <p:sp>
          <p:nvSpPr>
            <p:cNvPr id="59" name="Google Shape;59;p9"/>
            <p:cNvSpPr/>
            <p:nvPr/>
          </p:nvSpPr>
          <p:spPr>
            <a:xfrm>
              <a:off x="187960" y="1453515"/>
              <a:ext cx="3860800" cy="1568450"/>
            </a:xfrm>
            <a:custGeom>
              <a:rect b="b" l="l" r="r" t="t"/>
              <a:pathLst>
                <a:path extrusionOk="0" h="1568450" w="3860800">
                  <a:moveTo>
                    <a:pt x="1304290" y="810260"/>
                  </a:moveTo>
                  <a:cubicBezTo>
                    <a:pt x="857250" y="810260"/>
                    <a:pt x="421005" y="740410"/>
                    <a:pt x="0" y="608330"/>
                  </a:cubicBezTo>
                  <a:lnTo>
                    <a:pt x="0" y="1570355"/>
                  </a:lnTo>
                  <a:lnTo>
                    <a:pt x="3864610" y="1570355"/>
                  </a:lnTo>
                  <a:lnTo>
                    <a:pt x="3864610" y="0"/>
                  </a:lnTo>
                  <a:cubicBezTo>
                    <a:pt x="3082290" y="520700"/>
                    <a:pt x="2216150" y="810260"/>
                    <a:pt x="1304290" y="810260"/>
                  </a:cubicBezTo>
                  <a:close/>
                </a:path>
              </a:pathLst>
            </a:custGeom>
            <a:gradFill>
              <a:gsLst>
                <a:gs pos="0">
                  <a:srgbClr val="FFC486">
                    <a:alpha val="20000"/>
                  </a:srgbClr>
                </a:gs>
                <a:gs pos="100000">
                  <a:srgbClr val="FF866B">
                    <a:alpha val="200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60" name="Google Shape;60;p9"/>
            <p:cNvSpPr/>
            <p:nvPr/>
          </p:nvSpPr>
          <p:spPr>
            <a:xfrm>
              <a:off x="187960" y="2182495"/>
              <a:ext cx="3860800" cy="838200"/>
            </a:xfrm>
            <a:custGeom>
              <a:rect b="b" l="l" r="r" t="t"/>
              <a:pathLst>
                <a:path extrusionOk="0" h="838200" w="3860800">
                  <a:moveTo>
                    <a:pt x="1932305" y="451485"/>
                  </a:moveTo>
                  <a:cubicBezTo>
                    <a:pt x="1258570" y="451485"/>
                    <a:pt x="608965" y="293370"/>
                    <a:pt x="0" y="0"/>
                  </a:cubicBezTo>
                  <a:lnTo>
                    <a:pt x="0" y="840740"/>
                  </a:lnTo>
                  <a:lnTo>
                    <a:pt x="3864610" y="840740"/>
                  </a:lnTo>
                  <a:lnTo>
                    <a:pt x="3864610" y="635"/>
                  </a:lnTo>
                  <a:cubicBezTo>
                    <a:pt x="3255645" y="293370"/>
                    <a:pt x="2606675" y="451485"/>
                    <a:pt x="1932305" y="451485"/>
                  </a:cubicBezTo>
                  <a:close/>
                </a:path>
              </a:pathLst>
            </a:custGeom>
            <a:gradFill>
              <a:gsLst>
                <a:gs pos="0">
                  <a:srgbClr val="F20122">
                    <a:alpha val="20000"/>
                  </a:srgbClr>
                </a:gs>
                <a:gs pos="100000">
                  <a:srgbClr val="FF6A00">
                    <a:alpha val="20000"/>
                  </a:srgbClr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61" name="Google Shape;61;p9"/>
            <p:cNvSpPr/>
            <p:nvPr/>
          </p:nvSpPr>
          <p:spPr>
            <a:xfrm>
              <a:off x="188595" y="1819275"/>
              <a:ext cx="3860800" cy="1200150"/>
            </a:xfrm>
            <a:custGeom>
              <a:rect b="b" l="l" r="r" t="t"/>
              <a:pathLst>
                <a:path extrusionOk="0" h="1200150" w="3860800">
                  <a:moveTo>
                    <a:pt x="2672715" y="887095"/>
                  </a:moveTo>
                  <a:cubicBezTo>
                    <a:pt x="1717040" y="887095"/>
                    <a:pt x="811530" y="568960"/>
                    <a:pt x="0" y="0"/>
                  </a:cubicBezTo>
                  <a:lnTo>
                    <a:pt x="0" y="1204595"/>
                  </a:lnTo>
                  <a:lnTo>
                    <a:pt x="3864610" y="1204595"/>
                  </a:lnTo>
                  <a:lnTo>
                    <a:pt x="3864610" y="718820"/>
                  </a:lnTo>
                  <a:cubicBezTo>
                    <a:pt x="3478530" y="829310"/>
                    <a:pt x="3079750" y="887095"/>
                    <a:pt x="2672715" y="887095"/>
                  </a:cubicBezTo>
                  <a:close/>
                </a:path>
              </a:pathLst>
            </a:custGeom>
            <a:gradFill>
              <a:gsLst>
                <a:gs pos="0">
                  <a:srgbClr val="FF9F00">
                    <a:alpha val="20000"/>
                  </a:srgbClr>
                </a:gs>
                <a:gs pos="100000">
                  <a:srgbClr val="CC0000">
                    <a:alpha val="200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</p:grpSp>
      <p:sp>
        <p:nvSpPr>
          <p:cNvPr id="62" name="Google Shape;62;p9"/>
          <p:cNvSpPr txBox="1"/>
          <p:nvPr>
            <p:ph type="title"/>
          </p:nvPr>
        </p:nvSpPr>
        <p:spPr>
          <a:xfrm>
            <a:off x="737850" y="517525"/>
            <a:ext cx="6284100" cy="744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" type="body"/>
          </p:nvPr>
        </p:nvSpPr>
        <p:spPr>
          <a:xfrm>
            <a:off x="737850" y="1475700"/>
            <a:ext cx="1902600" cy="296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◦"/>
              <a:defRPr sz="1800"/>
            </a:lvl1pPr>
            <a:lvl2pPr indent="-3429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◦"/>
              <a:defRPr sz="1800"/>
            </a:lvl2pPr>
            <a:lvl3pPr indent="-3429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◦"/>
              <a:defRPr sz="1800"/>
            </a:lvl3pPr>
            <a:lvl4pPr indent="-3429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◦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◦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◦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◦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◦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◦"/>
              <a:defRPr sz="1800"/>
            </a:lvl9pPr>
          </a:lstStyle>
          <a:p/>
        </p:txBody>
      </p:sp>
      <p:sp>
        <p:nvSpPr>
          <p:cNvPr id="64" name="Google Shape;64;p9"/>
          <p:cNvSpPr txBox="1"/>
          <p:nvPr>
            <p:ph idx="2" type="body"/>
          </p:nvPr>
        </p:nvSpPr>
        <p:spPr>
          <a:xfrm>
            <a:off x="2928612" y="1475700"/>
            <a:ext cx="1902600" cy="296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◦"/>
              <a:defRPr sz="1800"/>
            </a:lvl1pPr>
            <a:lvl2pPr indent="-3429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◦"/>
              <a:defRPr sz="1800"/>
            </a:lvl2pPr>
            <a:lvl3pPr indent="-3429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◦"/>
              <a:defRPr sz="1800"/>
            </a:lvl3pPr>
            <a:lvl4pPr indent="-3429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◦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◦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◦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◦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◦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◦"/>
              <a:defRPr sz="1800"/>
            </a:lvl9pPr>
          </a:lstStyle>
          <a:p/>
        </p:txBody>
      </p:sp>
      <p:sp>
        <p:nvSpPr>
          <p:cNvPr id="65" name="Google Shape;65;p9"/>
          <p:cNvSpPr txBox="1"/>
          <p:nvPr>
            <p:ph idx="3" type="body"/>
          </p:nvPr>
        </p:nvSpPr>
        <p:spPr>
          <a:xfrm>
            <a:off x="5119374" y="1475700"/>
            <a:ext cx="1902600" cy="296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◦"/>
              <a:defRPr sz="1800"/>
            </a:lvl1pPr>
            <a:lvl2pPr indent="-3429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◦"/>
              <a:defRPr sz="1800"/>
            </a:lvl2pPr>
            <a:lvl3pPr indent="-3429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◦"/>
              <a:defRPr sz="1800"/>
            </a:lvl3pPr>
            <a:lvl4pPr indent="-3429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◦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◦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◦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◦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◦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◦"/>
              <a:defRPr sz="1800"/>
            </a:lvl9pPr>
          </a:lstStyle>
          <a:p/>
        </p:txBody>
      </p:sp>
      <p:sp>
        <p:nvSpPr>
          <p:cNvPr id="66" name="Google Shape;66;p9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oogle Shape;68;p10"/>
          <p:cNvGrpSpPr/>
          <p:nvPr/>
        </p:nvGrpSpPr>
        <p:grpSpPr>
          <a:xfrm flipH="1" rot="-5400000">
            <a:off x="5520163" y="1530301"/>
            <a:ext cx="5154243" cy="2093410"/>
            <a:chOff x="187960" y="1453515"/>
            <a:chExt cx="3861435" cy="1568450"/>
          </a:xfrm>
        </p:grpSpPr>
        <p:sp>
          <p:nvSpPr>
            <p:cNvPr id="69" name="Google Shape;69;p10"/>
            <p:cNvSpPr/>
            <p:nvPr/>
          </p:nvSpPr>
          <p:spPr>
            <a:xfrm>
              <a:off x="187960" y="1453515"/>
              <a:ext cx="3860800" cy="1568450"/>
            </a:xfrm>
            <a:custGeom>
              <a:rect b="b" l="l" r="r" t="t"/>
              <a:pathLst>
                <a:path extrusionOk="0" h="1568450" w="3860800">
                  <a:moveTo>
                    <a:pt x="1304290" y="810260"/>
                  </a:moveTo>
                  <a:cubicBezTo>
                    <a:pt x="857250" y="810260"/>
                    <a:pt x="421005" y="740410"/>
                    <a:pt x="0" y="608330"/>
                  </a:cubicBezTo>
                  <a:lnTo>
                    <a:pt x="0" y="1570355"/>
                  </a:lnTo>
                  <a:lnTo>
                    <a:pt x="3864610" y="1570355"/>
                  </a:lnTo>
                  <a:lnTo>
                    <a:pt x="3864610" y="0"/>
                  </a:lnTo>
                  <a:cubicBezTo>
                    <a:pt x="3082290" y="520700"/>
                    <a:pt x="2216150" y="810260"/>
                    <a:pt x="1304290" y="810260"/>
                  </a:cubicBezTo>
                  <a:close/>
                </a:path>
              </a:pathLst>
            </a:custGeom>
            <a:gradFill>
              <a:gsLst>
                <a:gs pos="0">
                  <a:srgbClr val="FFC486">
                    <a:alpha val="20000"/>
                  </a:srgbClr>
                </a:gs>
                <a:gs pos="100000">
                  <a:srgbClr val="FF866B">
                    <a:alpha val="200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70" name="Google Shape;70;p10"/>
            <p:cNvSpPr/>
            <p:nvPr/>
          </p:nvSpPr>
          <p:spPr>
            <a:xfrm>
              <a:off x="187960" y="2182495"/>
              <a:ext cx="3860800" cy="838200"/>
            </a:xfrm>
            <a:custGeom>
              <a:rect b="b" l="l" r="r" t="t"/>
              <a:pathLst>
                <a:path extrusionOk="0" h="838200" w="3860800">
                  <a:moveTo>
                    <a:pt x="1932305" y="451485"/>
                  </a:moveTo>
                  <a:cubicBezTo>
                    <a:pt x="1258570" y="451485"/>
                    <a:pt x="608965" y="293370"/>
                    <a:pt x="0" y="0"/>
                  </a:cubicBezTo>
                  <a:lnTo>
                    <a:pt x="0" y="840740"/>
                  </a:lnTo>
                  <a:lnTo>
                    <a:pt x="3864610" y="840740"/>
                  </a:lnTo>
                  <a:lnTo>
                    <a:pt x="3864610" y="635"/>
                  </a:lnTo>
                  <a:cubicBezTo>
                    <a:pt x="3255645" y="293370"/>
                    <a:pt x="2606675" y="451485"/>
                    <a:pt x="1932305" y="451485"/>
                  </a:cubicBezTo>
                  <a:close/>
                </a:path>
              </a:pathLst>
            </a:custGeom>
            <a:gradFill>
              <a:gsLst>
                <a:gs pos="0">
                  <a:srgbClr val="F20122">
                    <a:alpha val="20000"/>
                  </a:srgbClr>
                </a:gs>
                <a:gs pos="100000">
                  <a:srgbClr val="FF6A00">
                    <a:alpha val="20000"/>
                  </a:srgbClr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71" name="Google Shape;71;p10"/>
            <p:cNvSpPr/>
            <p:nvPr/>
          </p:nvSpPr>
          <p:spPr>
            <a:xfrm>
              <a:off x="188595" y="1819275"/>
              <a:ext cx="3860800" cy="1200150"/>
            </a:xfrm>
            <a:custGeom>
              <a:rect b="b" l="l" r="r" t="t"/>
              <a:pathLst>
                <a:path extrusionOk="0" h="1200150" w="3860800">
                  <a:moveTo>
                    <a:pt x="2672715" y="887095"/>
                  </a:moveTo>
                  <a:cubicBezTo>
                    <a:pt x="1717040" y="887095"/>
                    <a:pt x="811530" y="568960"/>
                    <a:pt x="0" y="0"/>
                  </a:cubicBezTo>
                  <a:lnTo>
                    <a:pt x="0" y="1204595"/>
                  </a:lnTo>
                  <a:lnTo>
                    <a:pt x="3864610" y="1204595"/>
                  </a:lnTo>
                  <a:lnTo>
                    <a:pt x="3864610" y="718820"/>
                  </a:lnTo>
                  <a:cubicBezTo>
                    <a:pt x="3478530" y="829310"/>
                    <a:pt x="3079750" y="887095"/>
                    <a:pt x="2672715" y="887095"/>
                  </a:cubicBezTo>
                  <a:close/>
                </a:path>
              </a:pathLst>
            </a:custGeom>
            <a:gradFill>
              <a:gsLst>
                <a:gs pos="0">
                  <a:srgbClr val="FF9F00">
                    <a:alpha val="20000"/>
                  </a:srgbClr>
                </a:gs>
                <a:gs pos="100000">
                  <a:srgbClr val="CC0000">
                    <a:alpha val="200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</p:grpSp>
      <p:sp>
        <p:nvSpPr>
          <p:cNvPr id="72" name="Google Shape;72;p10"/>
          <p:cNvSpPr txBox="1"/>
          <p:nvPr>
            <p:ph idx="1" type="body"/>
          </p:nvPr>
        </p:nvSpPr>
        <p:spPr>
          <a:xfrm>
            <a:off x="2038025" y="1476000"/>
            <a:ext cx="5067900" cy="304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200"/>
              <a:buChar char="◦"/>
              <a:defRPr i="1" sz="3200"/>
            </a:lvl1pPr>
            <a:lvl2pPr indent="-431800" lvl="1" marL="914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Char char="◦"/>
              <a:defRPr i="1" sz="3200"/>
            </a:lvl2pPr>
            <a:lvl3pPr indent="-431800" lvl="2" marL="1371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Char char="◦"/>
              <a:defRPr i="1" sz="3200"/>
            </a:lvl3pPr>
            <a:lvl4pPr indent="-431800" lvl="3" marL="1828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Char char="◦"/>
              <a:defRPr i="1" sz="3200"/>
            </a:lvl4pPr>
            <a:lvl5pPr indent="-431800" lvl="4" marL="2286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Char char="◦"/>
              <a:defRPr i="1" sz="3200"/>
            </a:lvl5pPr>
            <a:lvl6pPr indent="-431800" lvl="5" marL="2743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Char char="◦"/>
              <a:defRPr i="1" sz="3200"/>
            </a:lvl6pPr>
            <a:lvl7pPr indent="-431800" lvl="6" marL="3200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Char char="◦"/>
              <a:defRPr i="1" sz="3200"/>
            </a:lvl7pPr>
            <a:lvl8pPr indent="-431800" lvl="7" marL="3657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Char char="◦"/>
              <a:defRPr i="1" sz="3200"/>
            </a:lvl8pPr>
            <a:lvl9pPr indent="-431800" lvl="8" marL="411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Char char="◦"/>
              <a:defRPr i="1" sz="3200"/>
            </a:lvl9pPr>
          </a:lstStyle>
          <a:p/>
        </p:txBody>
      </p:sp>
      <p:sp>
        <p:nvSpPr>
          <p:cNvPr id="73" name="Google Shape;73;p10"/>
          <p:cNvSpPr txBox="1"/>
          <p:nvPr/>
        </p:nvSpPr>
        <p:spPr>
          <a:xfrm>
            <a:off x="3593400" y="552769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b="1" i="0" lang="en" sz="9600" u="none" cap="none" strike="noStrike">
                <a:solidFill>
                  <a:schemeClr val="accent5"/>
                </a:solidFill>
                <a:latin typeface="Lato"/>
                <a:ea typeface="Lato"/>
                <a:cs typeface="Lato"/>
                <a:sym typeface="Lato"/>
              </a:rPr>
              <a:t>“</a:t>
            </a:r>
            <a:endParaRPr b="1" i="0" sz="9600" u="none" cap="none" strike="noStrike">
              <a:solidFill>
                <a:schemeClr val="accent5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4" name="Google Shape;74;p10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75" name="Google Shape;75;p10"/>
          <p:cNvGrpSpPr/>
          <p:nvPr/>
        </p:nvGrpSpPr>
        <p:grpSpPr>
          <a:xfrm flipH="1" rot="5400000">
            <a:off x="-1530412" y="1530301"/>
            <a:ext cx="5154243" cy="2093410"/>
            <a:chOff x="187960" y="1453515"/>
            <a:chExt cx="3861435" cy="1568450"/>
          </a:xfrm>
        </p:grpSpPr>
        <p:sp>
          <p:nvSpPr>
            <p:cNvPr id="76" name="Google Shape;76;p10"/>
            <p:cNvSpPr/>
            <p:nvPr/>
          </p:nvSpPr>
          <p:spPr>
            <a:xfrm>
              <a:off x="187960" y="1453515"/>
              <a:ext cx="3860800" cy="1568450"/>
            </a:xfrm>
            <a:custGeom>
              <a:rect b="b" l="l" r="r" t="t"/>
              <a:pathLst>
                <a:path extrusionOk="0" h="1568450" w="3860800">
                  <a:moveTo>
                    <a:pt x="1304290" y="810260"/>
                  </a:moveTo>
                  <a:cubicBezTo>
                    <a:pt x="857250" y="810260"/>
                    <a:pt x="421005" y="740410"/>
                    <a:pt x="0" y="608330"/>
                  </a:cubicBezTo>
                  <a:lnTo>
                    <a:pt x="0" y="1570355"/>
                  </a:lnTo>
                  <a:lnTo>
                    <a:pt x="3864610" y="1570355"/>
                  </a:lnTo>
                  <a:lnTo>
                    <a:pt x="3864610" y="0"/>
                  </a:lnTo>
                  <a:cubicBezTo>
                    <a:pt x="3082290" y="520700"/>
                    <a:pt x="2216150" y="810260"/>
                    <a:pt x="1304290" y="810260"/>
                  </a:cubicBezTo>
                  <a:close/>
                </a:path>
              </a:pathLst>
            </a:custGeom>
            <a:gradFill>
              <a:gsLst>
                <a:gs pos="0">
                  <a:srgbClr val="FFC486">
                    <a:alpha val="20000"/>
                  </a:srgbClr>
                </a:gs>
                <a:gs pos="100000">
                  <a:srgbClr val="FF866B">
                    <a:alpha val="200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77" name="Google Shape;77;p10"/>
            <p:cNvSpPr/>
            <p:nvPr/>
          </p:nvSpPr>
          <p:spPr>
            <a:xfrm>
              <a:off x="187960" y="2182495"/>
              <a:ext cx="3860800" cy="838200"/>
            </a:xfrm>
            <a:custGeom>
              <a:rect b="b" l="l" r="r" t="t"/>
              <a:pathLst>
                <a:path extrusionOk="0" h="838200" w="3860800">
                  <a:moveTo>
                    <a:pt x="1932305" y="451485"/>
                  </a:moveTo>
                  <a:cubicBezTo>
                    <a:pt x="1258570" y="451485"/>
                    <a:pt x="608965" y="293370"/>
                    <a:pt x="0" y="0"/>
                  </a:cubicBezTo>
                  <a:lnTo>
                    <a:pt x="0" y="840740"/>
                  </a:lnTo>
                  <a:lnTo>
                    <a:pt x="3864610" y="840740"/>
                  </a:lnTo>
                  <a:lnTo>
                    <a:pt x="3864610" y="635"/>
                  </a:lnTo>
                  <a:cubicBezTo>
                    <a:pt x="3255645" y="293370"/>
                    <a:pt x="2606675" y="451485"/>
                    <a:pt x="1932305" y="451485"/>
                  </a:cubicBezTo>
                  <a:close/>
                </a:path>
              </a:pathLst>
            </a:custGeom>
            <a:gradFill>
              <a:gsLst>
                <a:gs pos="0">
                  <a:srgbClr val="F20122">
                    <a:alpha val="20000"/>
                  </a:srgbClr>
                </a:gs>
                <a:gs pos="100000">
                  <a:srgbClr val="FF6A00">
                    <a:alpha val="20000"/>
                  </a:srgbClr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78" name="Google Shape;78;p10"/>
            <p:cNvSpPr/>
            <p:nvPr/>
          </p:nvSpPr>
          <p:spPr>
            <a:xfrm>
              <a:off x="188595" y="1819275"/>
              <a:ext cx="3860800" cy="1200150"/>
            </a:xfrm>
            <a:custGeom>
              <a:rect b="b" l="l" r="r" t="t"/>
              <a:pathLst>
                <a:path extrusionOk="0" h="1200150" w="3860800">
                  <a:moveTo>
                    <a:pt x="2672715" y="887095"/>
                  </a:moveTo>
                  <a:cubicBezTo>
                    <a:pt x="1717040" y="887095"/>
                    <a:pt x="811530" y="568960"/>
                    <a:pt x="0" y="0"/>
                  </a:cubicBezTo>
                  <a:lnTo>
                    <a:pt x="0" y="1204595"/>
                  </a:lnTo>
                  <a:lnTo>
                    <a:pt x="3864610" y="1204595"/>
                  </a:lnTo>
                  <a:lnTo>
                    <a:pt x="3864610" y="718820"/>
                  </a:lnTo>
                  <a:cubicBezTo>
                    <a:pt x="3478530" y="829310"/>
                    <a:pt x="3079750" y="887095"/>
                    <a:pt x="2672715" y="887095"/>
                  </a:cubicBezTo>
                  <a:close/>
                </a:path>
              </a:pathLst>
            </a:custGeom>
            <a:gradFill>
              <a:gsLst>
                <a:gs pos="0">
                  <a:srgbClr val="FF9F00">
                    <a:alpha val="20000"/>
                  </a:srgbClr>
                </a:gs>
                <a:gs pos="100000">
                  <a:srgbClr val="CC0000">
                    <a:alpha val="200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737850" y="517525"/>
            <a:ext cx="6034500" cy="744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ato Black"/>
              <a:buNone/>
              <a:defRPr b="0" i="0" sz="3000" u="none" cap="none" strike="noStrike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ato Black"/>
              <a:buNone/>
              <a:defRPr b="0" i="0" sz="3000" u="none" cap="none" strike="noStrike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ato Black"/>
              <a:buNone/>
              <a:defRPr b="0" i="0" sz="3000" u="none" cap="none" strike="noStrike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ato Black"/>
              <a:buNone/>
              <a:defRPr b="0" i="0" sz="3000" u="none" cap="none" strike="noStrike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ato Black"/>
              <a:buNone/>
              <a:defRPr b="0" i="0" sz="3000" u="none" cap="none" strike="noStrike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ato Black"/>
              <a:buNone/>
              <a:defRPr b="0" i="0" sz="3000" u="none" cap="none" strike="noStrike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ato Black"/>
              <a:buNone/>
              <a:defRPr b="0" i="0" sz="3000" u="none" cap="none" strike="noStrike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ato Black"/>
              <a:buNone/>
              <a:defRPr b="0" i="0" sz="3000" u="none" cap="none" strike="noStrike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ato Black"/>
              <a:buNone/>
              <a:defRPr b="0" i="0" sz="3000" u="none" cap="none" strike="noStrike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737850" y="1475700"/>
            <a:ext cx="6034500" cy="30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Lato Light"/>
              <a:buChar char="◦"/>
              <a:defRPr b="0" i="0" sz="24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Lato Light"/>
              <a:buChar char="◦"/>
              <a:defRPr b="0" i="0" sz="24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Lato Light"/>
              <a:buChar char="◦"/>
              <a:defRPr b="0" i="0" sz="24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Lato Light"/>
              <a:buChar char="◦"/>
              <a:defRPr b="0" i="0" sz="24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Lato Light"/>
              <a:buChar char="◦"/>
              <a:defRPr b="0" i="0" sz="24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indent="-3810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Lato Light"/>
              <a:buChar char="◦"/>
              <a:defRPr b="0" i="0" sz="24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indent="-3810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Lato Light"/>
              <a:buChar char="◦"/>
              <a:defRPr b="0" i="0" sz="24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indent="-3810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Lato Light"/>
              <a:buChar char="◦"/>
              <a:defRPr b="0" i="0" sz="24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indent="-3810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Lato Light"/>
              <a:buChar char="◦"/>
              <a:defRPr b="0" i="0" sz="24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7.png"/><Relationship Id="rId4" Type="http://schemas.openxmlformats.org/officeDocument/2006/relationships/image" Target="../media/image2.png"/><Relationship Id="rId5" Type="http://schemas.openxmlformats.org/officeDocument/2006/relationships/image" Target="../media/image2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1.png"/><Relationship Id="rId4" Type="http://schemas.openxmlformats.org/officeDocument/2006/relationships/image" Target="../media/image26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3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0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knoxschools.instructure.com/" TargetMode="External"/><Relationship Id="rId4" Type="http://schemas.openxmlformats.org/officeDocument/2006/relationships/image" Target="../media/image9.png"/><Relationship Id="rId5" Type="http://schemas.openxmlformats.org/officeDocument/2006/relationships/image" Target="../media/image12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hyperlink" Target="https://vimeo.com/74966157" TargetMode="Externa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1.xml"/><Relationship Id="rId3" Type="http://schemas.openxmlformats.org/officeDocument/2006/relationships/hyperlink" Target="mailto:edtechliaisons@knoxschools.org" TargetMode="External"/><Relationship Id="rId4" Type="http://schemas.openxmlformats.org/officeDocument/2006/relationships/hyperlink" Target="https://community.canvaslms.com/community/answers/guides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8.png"/><Relationship Id="rId4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5"/>
          <p:cNvSpPr txBox="1"/>
          <p:nvPr>
            <p:ph type="ctrTitle"/>
          </p:nvPr>
        </p:nvSpPr>
        <p:spPr>
          <a:xfrm>
            <a:off x="-116225" y="699600"/>
            <a:ext cx="8779500" cy="29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</a:pPr>
            <a:r>
              <a:rPr b="1" lang="en" sz="5800"/>
              <a:t>Getting Started with Canvas for Teachers</a:t>
            </a:r>
            <a:r>
              <a:rPr b="1" lang="en" sz="5100"/>
              <a:t>   </a:t>
            </a:r>
            <a:endParaRPr b="1" sz="5100"/>
          </a:p>
        </p:txBody>
      </p:sp>
      <p:pic>
        <p:nvPicPr>
          <p:cNvPr id="101" name="Google Shape;101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32550" y="3151500"/>
            <a:ext cx="1830725" cy="1805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4"/>
          <p:cNvSpPr txBox="1"/>
          <p:nvPr>
            <p:ph idx="4294967295" type="ctrTitle"/>
          </p:nvPr>
        </p:nvSpPr>
        <p:spPr>
          <a:xfrm>
            <a:off x="503775" y="229600"/>
            <a:ext cx="5239500" cy="1159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ato Black"/>
              <a:buNone/>
            </a:pPr>
            <a:r>
              <a:rPr b="1" i="0" lang="en" sz="4000" u="none" cap="none" strike="noStrike">
                <a:solidFill>
                  <a:srgbClr val="000000"/>
                </a:solidFill>
                <a:latin typeface="Lato Black"/>
                <a:ea typeface="Lato Black"/>
                <a:cs typeface="Lato Black"/>
                <a:sym typeface="Lato Black"/>
              </a:rPr>
              <a:t>Pages</a:t>
            </a:r>
            <a:endParaRPr b="1" i="0" sz="4000" u="none" cap="none" strike="noStrike">
              <a:solidFill>
                <a:srgbClr val="000000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173" name="Google Shape;173;p24"/>
          <p:cNvSpPr txBox="1"/>
          <p:nvPr>
            <p:ph idx="4294967295" type="subTitle"/>
          </p:nvPr>
        </p:nvSpPr>
        <p:spPr>
          <a:xfrm>
            <a:off x="389725" y="1599525"/>
            <a:ext cx="5415300" cy="2497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667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Lato Light"/>
              <a:buChar char="◦"/>
            </a:pPr>
            <a:r>
              <a:rPr b="0" i="0" lang="en" sz="2400" u="none" cap="none" strike="noStrike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rPr>
              <a:t>Content pages allow you to create materials for your class. </a:t>
            </a:r>
            <a:endParaRPr b="0" i="0" sz="2400" u="none" cap="none" strike="noStrike">
              <a:solidFill>
                <a:srgbClr val="000000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-2667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Lato Light"/>
              <a:buChar char="◦"/>
            </a:pPr>
            <a:r>
              <a:rPr b="0" i="0" lang="en" sz="2400" u="none" cap="none" strike="noStrike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rPr>
              <a:t>Create a homepage for your course. </a:t>
            </a:r>
            <a:endParaRPr b="0" i="0" sz="2400" u="none" cap="none" strike="noStrike">
              <a:solidFill>
                <a:srgbClr val="000000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Lato Light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Lato Light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rPr>
              <a:t>Pages are essentially one-way communication. </a:t>
            </a:r>
            <a:endParaRPr b="0" i="0" sz="2400" u="none" cap="none" strike="noStrike">
              <a:solidFill>
                <a:srgbClr val="000000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Lato Light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74" name="Google Shape;174;p24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">
                <a:latin typeface="Lato Light"/>
                <a:ea typeface="Lato Light"/>
                <a:cs typeface="Lato Light"/>
                <a:sym typeface="Lato Light"/>
              </a:rPr>
              <a:t>‹#›</a:t>
            </a:fld>
            <a:endParaRPr>
              <a:latin typeface="Lato Light"/>
              <a:ea typeface="Lato Light"/>
              <a:cs typeface="Lato Light"/>
              <a:sym typeface="Lato Light"/>
            </a:endParaRPr>
          </a:p>
        </p:txBody>
      </p:sp>
      <p:pic>
        <p:nvPicPr>
          <p:cNvPr id="175" name="Google Shape;175;p24"/>
          <p:cNvPicPr preferRelativeResize="0"/>
          <p:nvPr/>
        </p:nvPicPr>
        <p:blipFill rotWithShape="1">
          <a:blip r:embed="rId3">
            <a:alphaModFix/>
          </a:blip>
          <a:srcRect b="4583" l="4137" r="5322" t="3923"/>
          <a:stretch/>
        </p:blipFill>
        <p:spPr>
          <a:xfrm>
            <a:off x="5936100" y="1651838"/>
            <a:ext cx="1705550" cy="183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5"/>
          <p:cNvSpPr txBox="1"/>
          <p:nvPr>
            <p:ph idx="4294967295" type="ctrTitle"/>
          </p:nvPr>
        </p:nvSpPr>
        <p:spPr>
          <a:xfrm>
            <a:off x="325325" y="225250"/>
            <a:ext cx="5145600" cy="8949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ato Black"/>
              <a:buNone/>
            </a:pPr>
            <a:r>
              <a:rPr b="1" i="0" lang="en" sz="4000" u="none" cap="none" strike="noStrike">
                <a:solidFill>
                  <a:srgbClr val="000000"/>
                </a:solidFill>
                <a:latin typeface="Lato Black"/>
                <a:ea typeface="Lato Black"/>
                <a:cs typeface="Lato Black"/>
                <a:sym typeface="Lato Black"/>
              </a:rPr>
              <a:t>Rich Content Editor </a:t>
            </a:r>
            <a:endParaRPr b="1" i="0" sz="4000" u="none" cap="none" strike="noStrike">
              <a:solidFill>
                <a:srgbClr val="000000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181" name="Google Shape;181;p25"/>
          <p:cNvSpPr txBox="1"/>
          <p:nvPr>
            <p:ph idx="4294967295" type="subTitle"/>
          </p:nvPr>
        </p:nvSpPr>
        <p:spPr>
          <a:xfrm>
            <a:off x="395800" y="1245594"/>
            <a:ext cx="5145600" cy="197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6195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Lato Light"/>
              <a:buChar char="◦"/>
            </a:pPr>
            <a:r>
              <a:rPr b="0" i="0" lang="en" sz="2100" u="none" cap="none" strike="noStrike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rPr>
              <a:t>The editor is available any time you are adding text or content to a page, assignment, quiz, or discussion.  </a:t>
            </a:r>
            <a:endParaRPr b="0" i="0" sz="2100" u="none" cap="none" strike="noStrike">
              <a:solidFill>
                <a:srgbClr val="000000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-3619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Lato Light"/>
              <a:buChar char="◦"/>
            </a:pPr>
            <a:r>
              <a:rPr b="0" i="0" lang="en" sz="2100" u="none" cap="none" strike="noStrike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rPr>
              <a:t>Check under the plug (far right) to see more options such as Google Drive, Microsoft Teams, etc. </a:t>
            </a:r>
            <a:endParaRPr b="0" i="0" sz="2100" u="none" cap="none" strike="noStrike">
              <a:solidFill>
                <a:srgbClr val="000000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-36195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Lato Light"/>
              <a:buChar char="◦"/>
            </a:pPr>
            <a:r>
              <a:rPr b="0" i="0" lang="en" sz="2100" u="none" cap="none" strike="noStrik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rPr>
              <a:t>Find the plugin icon to see YouTube, Google Drive and other Plugins.</a:t>
            </a:r>
            <a:endParaRPr b="0" i="0" sz="3400" u="none" cap="none" strike="noStrike">
              <a:solidFill>
                <a:srgbClr val="FFFFFF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82" name="Google Shape;182;p25"/>
          <p:cNvSpPr txBox="1"/>
          <p:nvPr>
            <p:ph idx="4294967295" type="subTitle"/>
          </p:nvPr>
        </p:nvSpPr>
        <p:spPr>
          <a:xfrm>
            <a:off x="483725" y="3687700"/>
            <a:ext cx="6344100" cy="46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Lato Light"/>
              <a:buNone/>
            </a:pPr>
            <a:r>
              <a:rPr b="1" i="0" lang="en" sz="20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Tip: </a:t>
            </a:r>
            <a:r>
              <a:rPr b="1" i="0" lang="en" sz="2000" u="none" cap="none" strike="noStrike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rPr>
              <a:t>Use tables to allow text to sit beside images!</a:t>
            </a:r>
            <a:endParaRPr b="0" i="0" sz="3300" u="none" cap="none" strike="noStrike">
              <a:solidFill>
                <a:srgbClr val="000000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83" name="Google Shape;183;p25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">
                <a:latin typeface="Lato Light"/>
                <a:ea typeface="Lato Light"/>
                <a:cs typeface="Lato Light"/>
                <a:sym typeface="Lato Light"/>
              </a:rPr>
              <a:t>‹#›</a:t>
            </a:fld>
            <a:endParaRPr>
              <a:latin typeface="Lato Light"/>
              <a:ea typeface="Lato Light"/>
              <a:cs typeface="Lato Light"/>
              <a:sym typeface="Lato Light"/>
            </a:endParaRPr>
          </a:p>
        </p:txBody>
      </p:sp>
      <p:pic>
        <p:nvPicPr>
          <p:cNvPr id="184" name="Google Shape;184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5325" y="4088451"/>
            <a:ext cx="8086725" cy="400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6"/>
          <p:cNvSpPr txBox="1"/>
          <p:nvPr>
            <p:ph type="title"/>
          </p:nvPr>
        </p:nvSpPr>
        <p:spPr>
          <a:xfrm>
            <a:off x="737850" y="268825"/>
            <a:ext cx="6034500" cy="744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sz="3600"/>
              <a:t>Rich Content Editor</a:t>
            </a:r>
            <a:endParaRPr sz="3900"/>
          </a:p>
        </p:txBody>
      </p:sp>
      <p:sp>
        <p:nvSpPr>
          <p:cNvPr id="190" name="Google Shape;190;p26"/>
          <p:cNvSpPr txBox="1"/>
          <p:nvPr>
            <p:ph idx="1" type="body"/>
          </p:nvPr>
        </p:nvSpPr>
        <p:spPr>
          <a:xfrm>
            <a:off x="737850" y="1796650"/>
            <a:ext cx="6795000" cy="272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556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AutoNum type="arabicPeriod"/>
            </a:pPr>
            <a:r>
              <a:rPr lang="en" sz="2000"/>
              <a:t>Anytime you type in Canvas, you will get this toolbar. </a:t>
            </a:r>
            <a:endParaRPr sz="2000"/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AutoNum type="arabicPeriod"/>
            </a:pPr>
            <a:r>
              <a:rPr lang="en" sz="2000"/>
              <a:t>You can make change the font size or make the text bold (</a:t>
            </a:r>
            <a:r>
              <a:rPr b="1" lang="en" sz="2000">
                <a:latin typeface="Lato"/>
                <a:ea typeface="Lato"/>
                <a:cs typeface="Lato"/>
                <a:sym typeface="Lato"/>
              </a:rPr>
              <a:t>B</a:t>
            </a:r>
            <a:r>
              <a:rPr lang="en" sz="2000"/>
              <a:t>), italicized (</a:t>
            </a:r>
            <a:r>
              <a:rPr i="1" lang="en" sz="2000"/>
              <a:t>I</a:t>
            </a:r>
            <a:r>
              <a:rPr lang="en" sz="2000"/>
              <a:t>), or Underlined (</a:t>
            </a:r>
            <a:r>
              <a:rPr lang="en" sz="2000" u="sng"/>
              <a:t>U</a:t>
            </a:r>
            <a:r>
              <a:rPr lang="en" sz="2000"/>
              <a:t>).</a:t>
            </a:r>
            <a:endParaRPr sz="2000"/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AutoNum type="arabicPeriod"/>
            </a:pPr>
            <a:r>
              <a:rPr lang="en" sz="2000"/>
              <a:t>You can change the color, highlight words, or super/subscript. </a:t>
            </a:r>
            <a:endParaRPr sz="2000"/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AutoNum type="arabicPeriod"/>
            </a:pPr>
            <a:r>
              <a:rPr lang="en" sz="2000"/>
              <a:t>Align (center, left or right) your text or create bullets</a:t>
            </a:r>
            <a:endParaRPr sz="2000"/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AutoNum type="arabicPeriod"/>
            </a:pPr>
            <a:r>
              <a:rPr lang="en" sz="2000"/>
              <a:t>Add hyperlinks, images, media, or documents. For media, you can upload or record here.</a:t>
            </a:r>
            <a:endParaRPr sz="2000"/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AutoNum type="arabicPeriod"/>
            </a:pPr>
            <a:r>
              <a:rPr lang="en" sz="2000"/>
              <a:t>Insert table, math equations, and other connected items (under the plug like Google Drive). </a:t>
            </a:r>
            <a:endParaRPr sz="2000"/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000"/>
          </a:p>
        </p:txBody>
      </p:sp>
      <p:sp>
        <p:nvSpPr>
          <p:cNvPr id="191" name="Google Shape;191;p26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92" name="Google Shape;192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7825" y="1247925"/>
            <a:ext cx="7956338" cy="393600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26"/>
          <p:cNvSpPr txBox="1"/>
          <p:nvPr/>
        </p:nvSpPr>
        <p:spPr>
          <a:xfrm>
            <a:off x="675400" y="1013125"/>
            <a:ext cx="311700" cy="2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94" name="Google Shape;194;p26"/>
          <p:cNvSpPr/>
          <p:nvPr/>
        </p:nvSpPr>
        <p:spPr>
          <a:xfrm>
            <a:off x="1298850" y="1077200"/>
            <a:ext cx="376800" cy="3246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26"/>
          <p:cNvSpPr/>
          <p:nvPr/>
        </p:nvSpPr>
        <p:spPr>
          <a:xfrm>
            <a:off x="2880000" y="1077200"/>
            <a:ext cx="376800" cy="3246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26"/>
          <p:cNvSpPr/>
          <p:nvPr/>
        </p:nvSpPr>
        <p:spPr>
          <a:xfrm>
            <a:off x="4154775" y="1077200"/>
            <a:ext cx="376800" cy="3246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26"/>
          <p:cNvSpPr/>
          <p:nvPr/>
        </p:nvSpPr>
        <p:spPr>
          <a:xfrm>
            <a:off x="5582738" y="1077200"/>
            <a:ext cx="376800" cy="3246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26"/>
          <p:cNvSpPr/>
          <p:nvPr/>
        </p:nvSpPr>
        <p:spPr>
          <a:xfrm>
            <a:off x="7010700" y="1077200"/>
            <a:ext cx="376800" cy="3246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7"/>
          <p:cNvSpPr txBox="1"/>
          <p:nvPr>
            <p:ph type="title"/>
          </p:nvPr>
        </p:nvSpPr>
        <p:spPr>
          <a:xfrm>
            <a:off x="737850" y="517525"/>
            <a:ext cx="6034500" cy="744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b="1" lang="en" sz="3500"/>
              <a:t>Building Your Course</a:t>
            </a:r>
            <a:endParaRPr b="1" sz="3500"/>
          </a:p>
        </p:txBody>
      </p:sp>
      <p:sp>
        <p:nvSpPr>
          <p:cNvPr id="204" name="Google Shape;204;p27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">
                <a:latin typeface="Lato Light"/>
                <a:ea typeface="Lato Light"/>
                <a:cs typeface="Lato Light"/>
                <a:sym typeface="Lato Light"/>
              </a:rPr>
              <a:t>‹#›</a:t>
            </a:fld>
            <a:endParaRPr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05" name="Google Shape;205;p27"/>
          <p:cNvSpPr/>
          <p:nvPr/>
        </p:nvSpPr>
        <p:spPr>
          <a:xfrm>
            <a:off x="1553675" y="1787625"/>
            <a:ext cx="1619700" cy="1656900"/>
          </a:xfrm>
          <a:prstGeom prst="ellipse">
            <a:avLst/>
          </a:prstGeom>
          <a:noFill/>
          <a:ln cap="flat" cmpd="sng" w="9525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Modules</a:t>
            </a:r>
            <a:endParaRPr b="1" i="0" sz="1800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06" name="Google Shape;206;p27"/>
          <p:cNvSpPr/>
          <p:nvPr/>
        </p:nvSpPr>
        <p:spPr>
          <a:xfrm>
            <a:off x="3782825" y="1765975"/>
            <a:ext cx="1679100" cy="1656900"/>
          </a:xfrm>
          <a:prstGeom prst="ellipse">
            <a:avLst/>
          </a:prstGeom>
          <a:noFill/>
          <a:ln cap="flat" cmpd="sng" w="9525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1" i="0" sz="1700" u="none" cap="none" strike="noStrike">
              <a:solidFill>
                <a:schemeClr val="dk1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Pages</a:t>
            </a:r>
            <a:endParaRPr b="1" i="0" sz="1400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Assignment</a:t>
            </a:r>
            <a:endParaRPr b="1" i="0" sz="1400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Quizzes</a:t>
            </a:r>
            <a:endParaRPr b="1" i="0" sz="1400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Discussions</a:t>
            </a:r>
            <a:endParaRPr b="1" i="0" sz="1400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1" i="0" sz="1700" u="none" cap="none" strike="noStrike">
              <a:solidFill>
                <a:schemeClr val="dk1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207" name="Google Shape;207;p27"/>
          <p:cNvSpPr/>
          <p:nvPr/>
        </p:nvSpPr>
        <p:spPr>
          <a:xfrm>
            <a:off x="6000100" y="1810575"/>
            <a:ext cx="1619700" cy="1611000"/>
          </a:xfrm>
          <a:prstGeom prst="ellipse">
            <a:avLst/>
          </a:prstGeom>
          <a:noFill/>
          <a:ln cap="flat" cmpd="sng" w="9525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n" sz="17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Feedback</a:t>
            </a:r>
            <a:endParaRPr b="1" i="0" sz="1700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n" sz="17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Grades </a:t>
            </a:r>
            <a:endParaRPr b="1" i="0" sz="1700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208" name="Google Shape;208;p27"/>
          <p:cNvGrpSpPr/>
          <p:nvPr/>
        </p:nvGrpSpPr>
        <p:grpSpPr>
          <a:xfrm>
            <a:off x="2759022" y="2654793"/>
            <a:ext cx="1243281" cy="156390"/>
            <a:chOff x="2266178" y="2764475"/>
            <a:chExt cx="1792245" cy="232966"/>
          </a:xfrm>
        </p:grpSpPr>
        <p:sp>
          <p:nvSpPr>
            <p:cNvPr id="209" name="Google Shape;209;p27"/>
            <p:cNvSpPr/>
            <p:nvPr/>
          </p:nvSpPr>
          <p:spPr>
            <a:xfrm>
              <a:off x="2266178" y="2855800"/>
              <a:ext cx="1683567" cy="102978"/>
            </a:xfrm>
            <a:custGeom>
              <a:rect b="b" l="l" r="r" t="t"/>
              <a:pathLst>
                <a:path extrusionOk="0" h="2831" w="27831">
                  <a:moveTo>
                    <a:pt x="27264" y="944"/>
                  </a:moveTo>
                  <a:lnTo>
                    <a:pt x="27359" y="1086"/>
                  </a:lnTo>
                  <a:lnTo>
                    <a:pt x="27359" y="944"/>
                  </a:lnTo>
                  <a:close/>
                  <a:moveTo>
                    <a:pt x="27359" y="1086"/>
                  </a:moveTo>
                  <a:lnTo>
                    <a:pt x="27359" y="1133"/>
                  </a:lnTo>
                  <a:lnTo>
                    <a:pt x="27372" y="1106"/>
                  </a:lnTo>
                  <a:lnTo>
                    <a:pt x="27372" y="1106"/>
                  </a:lnTo>
                  <a:lnTo>
                    <a:pt x="27359" y="1086"/>
                  </a:lnTo>
                  <a:close/>
                  <a:moveTo>
                    <a:pt x="27453" y="944"/>
                  </a:moveTo>
                  <a:lnTo>
                    <a:pt x="27372" y="1106"/>
                  </a:lnTo>
                  <a:lnTo>
                    <a:pt x="27372" y="1106"/>
                  </a:lnTo>
                  <a:lnTo>
                    <a:pt x="27453" y="1227"/>
                  </a:lnTo>
                  <a:lnTo>
                    <a:pt x="27453" y="944"/>
                  </a:lnTo>
                  <a:close/>
                  <a:moveTo>
                    <a:pt x="27642" y="1039"/>
                  </a:moveTo>
                  <a:lnTo>
                    <a:pt x="27453" y="1227"/>
                  </a:lnTo>
                  <a:lnTo>
                    <a:pt x="27453" y="1322"/>
                  </a:lnTo>
                  <a:lnTo>
                    <a:pt x="27453" y="1416"/>
                  </a:lnTo>
                  <a:lnTo>
                    <a:pt x="27830" y="1416"/>
                  </a:lnTo>
                  <a:lnTo>
                    <a:pt x="27830" y="1227"/>
                  </a:lnTo>
                  <a:lnTo>
                    <a:pt x="27736" y="1322"/>
                  </a:lnTo>
                  <a:lnTo>
                    <a:pt x="27736" y="1227"/>
                  </a:lnTo>
                  <a:lnTo>
                    <a:pt x="27736" y="1133"/>
                  </a:lnTo>
                  <a:lnTo>
                    <a:pt x="27642" y="1039"/>
                  </a:lnTo>
                  <a:close/>
                  <a:moveTo>
                    <a:pt x="20189" y="1"/>
                  </a:moveTo>
                  <a:lnTo>
                    <a:pt x="20095" y="190"/>
                  </a:lnTo>
                  <a:lnTo>
                    <a:pt x="20000" y="95"/>
                  </a:lnTo>
                  <a:lnTo>
                    <a:pt x="19906" y="284"/>
                  </a:lnTo>
                  <a:lnTo>
                    <a:pt x="19812" y="473"/>
                  </a:lnTo>
                  <a:lnTo>
                    <a:pt x="19529" y="284"/>
                  </a:lnTo>
                  <a:lnTo>
                    <a:pt x="19340" y="95"/>
                  </a:lnTo>
                  <a:lnTo>
                    <a:pt x="19246" y="95"/>
                  </a:lnTo>
                  <a:lnTo>
                    <a:pt x="19246" y="190"/>
                  </a:lnTo>
                  <a:lnTo>
                    <a:pt x="19151" y="378"/>
                  </a:lnTo>
                  <a:lnTo>
                    <a:pt x="19434" y="190"/>
                  </a:lnTo>
                  <a:lnTo>
                    <a:pt x="19246" y="473"/>
                  </a:lnTo>
                  <a:lnTo>
                    <a:pt x="19434" y="378"/>
                  </a:lnTo>
                  <a:lnTo>
                    <a:pt x="19434" y="567"/>
                  </a:lnTo>
                  <a:lnTo>
                    <a:pt x="19151" y="567"/>
                  </a:lnTo>
                  <a:lnTo>
                    <a:pt x="19151" y="190"/>
                  </a:lnTo>
                  <a:lnTo>
                    <a:pt x="19057" y="95"/>
                  </a:lnTo>
                  <a:lnTo>
                    <a:pt x="18963" y="95"/>
                  </a:lnTo>
                  <a:lnTo>
                    <a:pt x="18774" y="284"/>
                  </a:lnTo>
                  <a:lnTo>
                    <a:pt x="18680" y="473"/>
                  </a:lnTo>
                  <a:lnTo>
                    <a:pt x="18585" y="378"/>
                  </a:lnTo>
                  <a:lnTo>
                    <a:pt x="18491" y="190"/>
                  </a:lnTo>
                  <a:lnTo>
                    <a:pt x="18397" y="378"/>
                  </a:lnTo>
                  <a:lnTo>
                    <a:pt x="17925" y="567"/>
                  </a:lnTo>
                  <a:lnTo>
                    <a:pt x="18019" y="284"/>
                  </a:lnTo>
                  <a:lnTo>
                    <a:pt x="17831" y="378"/>
                  </a:lnTo>
                  <a:lnTo>
                    <a:pt x="17642" y="567"/>
                  </a:lnTo>
                  <a:lnTo>
                    <a:pt x="17642" y="661"/>
                  </a:lnTo>
                  <a:lnTo>
                    <a:pt x="17453" y="567"/>
                  </a:lnTo>
                  <a:lnTo>
                    <a:pt x="17170" y="473"/>
                  </a:lnTo>
                  <a:lnTo>
                    <a:pt x="16699" y="473"/>
                  </a:lnTo>
                  <a:lnTo>
                    <a:pt x="16699" y="567"/>
                  </a:lnTo>
                  <a:lnTo>
                    <a:pt x="16604" y="661"/>
                  </a:lnTo>
                  <a:lnTo>
                    <a:pt x="16416" y="378"/>
                  </a:lnTo>
                  <a:lnTo>
                    <a:pt x="16227" y="378"/>
                  </a:lnTo>
                  <a:lnTo>
                    <a:pt x="15661" y="661"/>
                  </a:lnTo>
                  <a:lnTo>
                    <a:pt x="15661" y="473"/>
                  </a:lnTo>
                  <a:lnTo>
                    <a:pt x="15567" y="756"/>
                  </a:lnTo>
                  <a:lnTo>
                    <a:pt x="15378" y="473"/>
                  </a:lnTo>
                  <a:lnTo>
                    <a:pt x="15567" y="473"/>
                  </a:lnTo>
                  <a:lnTo>
                    <a:pt x="15472" y="378"/>
                  </a:lnTo>
                  <a:lnTo>
                    <a:pt x="15378" y="378"/>
                  </a:lnTo>
                  <a:lnTo>
                    <a:pt x="15189" y="473"/>
                  </a:lnTo>
                  <a:lnTo>
                    <a:pt x="15000" y="756"/>
                  </a:lnTo>
                  <a:lnTo>
                    <a:pt x="14906" y="661"/>
                  </a:lnTo>
                  <a:lnTo>
                    <a:pt x="14812" y="473"/>
                  </a:lnTo>
                  <a:lnTo>
                    <a:pt x="14529" y="756"/>
                  </a:lnTo>
                  <a:lnTo>
                    <a:pt x="14623" y="567"/>
                  </a:lnTo>
                  <a:lnTo>
                    <a:pt x="14529" y="661"/>
                  </a:lnTo>
                  <a:lnTo>
                    <a:pt x="14340" y="756"/>
                  </a:lnTo>
                  <a:lnTo>
                    <a:pt x="14340" y="567"/>
                  </a:lnTo>
                  <a:lnTo>
                    <a:pt x="14246" y="473"/>
                  </a:lnTo>
                  <a:lnTo>
                    <a:pt x="13963" y="378"/>
                  </a:lnTo>
                  <a:lnTo>
                    <a:pt x="13585" y="284"/>
                  </a:lnTo>
                  <a:lnTo>
                    <a:pt x="13302" y="284"/>
                  </a:lnTo>
                  <a:lnTo>
                    <a:pt x="13302" y="378"/>
                  </a:lnTo>
                  <a:lnTo>
                    <a:pt x="13302" y="473"/>
                  </a:lnTo>
                  <a:lnTo>
                    <a:pt x="13208" y="473"/>
                  </a:lnTo>
                  <a:lnTo>
                    <a:pt x="13208" y="661"/>
                  </a:lnTo>
                  <a:lnTo>
                    <a:pt x="13114" y="661"/>
                  </a:lnTo>
                  <a:lnTo>
                    <a:pt x="13019" y="567"/>
                  </a:lnTo>
                  <a:lnTo>
                    <a:pt x="12925" y="378"/>
                  </a:lnTo>
                  <a:lnTo>
                    <a:pt x="12831" y="95"/>
                  </a:lnTo>
                  <a:lnTo>
                    <a:pt x="12831" y="378"/>
                  </a:lnTo>
                  <a:lnTo>
                    <a:pt x="12736" y="378"/>
                  </a:lnTo>
                  <a:lnTo>
                    <a:pt x="12642" y="284"/>
                  </a:lnTo>
                  <a:lnTo>
                    <a:pt x="12548" y="190"/>
                  </a:lnTo>
                  <a:lnTo>
                    <a:pt x="12265" y="190"/>
                  </a:lnTo>
                  <a:lnTo>
                    <a:pt x="12170" y="473"/>
                  </a:lnTo>
                  <a:lnTo>
                    <a:pt x="12076" y="378"/>
                  </a:lnTo>
                  <a:lnTo>
                    <a:pt x="11887" y="284"/>
                  </a:lnTo>
                  <a:lnTo>
                    <a:pt x="11510" y="378"/>
                  </a:lnTo>
                  <a:lnTo>
                    <a:pt x="10755" y="661"/>
                  </a:lnTo>
                  <a:lnTo>
                    <a:pt x="10661" y="473"/>
                  </a:lnTo>
                  <a:lnTo>
                    <a:pt x="10567" y="378"/>
                  </a:lnTo>
                  <a:lnTo>
                    <a:pt x="10095" y="378"/>
                  </a:lnTo>
                  <a:lnTo>
                    <a:pt x="9529" y="473"/>
                  </a:lnTo>
                  <a:lnTo>
                    <a:pt x="9340" y="473"/>
                  </a:lnTo>
                  <a:lnTo>
                    <a:pt x="9152" y="378"/>
                  </a:lnTo>
                  <a:lnTo>
                    <a:pt x="9152" y="473"/>
                  </a:lnTo>
                  <a:lnTo>
                    <a:pt x="9152" y="567"/>
                  </a:lnTo>
                  <a:lnTo>
                    <a:pt x="8963" y="661"/>
                  </a:lnTo>
                  <a:lnTo>
                    <a:pt x="8869" y="567"/>
                  </a:lnTo>
                  <a:lnTo>
                    <a:pt x="8680" y="473"/>
                  </a:lnTo>
                  <a:lnTo>
                    <a:pt x="8680" y="756"/>
                  </a:lnTo>
                  <a:lnTo>
                    <a:pt x="8491" y="661"/>
                  </a:lnTo>
                  <a:lnTo>
                    <a:pt x="8208" y="567"/>
                  </a:lnTo>
                  <a:lnTo>
                    <a:pt x="7925" y="661"/>
                  </a:lnTo>
                  <a:lnTo>
                    <a:pt x="7831" y="756"/>
                  </a:lnTo>
                  <a:lnTo>
                    <a:pt x="7548" y="567"/>
                  </a:lnTo>
                  <a:lnTo>
                    <a:pt x="7359" y="473"/>
                  </a:lnTo>
                  <a:lnTo>
                    <a:pt x="7170" y="944"/>
                  </a:lnTo>
                  <a:lnTo>
                    <a:pt x="6982" y="661"/>
                  </a:lnTo>
                  <a:lnTo>
                    <a:pt x="6793" y="661"/>
                  </a:lnTo>
                  <a:lnTo>
                    <a:pt x="6604" y="756"/>
                  </a:lnTo>
                  <a:lnTo>
                    <a:pt x="6510" y="661"/>
                  </a:lnTo>
                  <a:lnTo>
                    <a:pt x="6416" y="756"/>
                  </a:lnTo>
                  <a:lnTo>
                    <a:pt x="6038" y="944"/>
                  </a:lnTo>
                  <a:lnTo>
                    <a:pt x="6038" y="1039"/>
                  </a:lnTo>
                  <a:lnTo>
                    <a:pt x="5850" y="1133"/>
                  </a:lnTo>
                  <a:lnTo>
                    <a:pt x="5850" y="1039"/>
                  </a:lnTo>
                  <a:lnTo>
                    <a:pt x="5755" y="1039"/>
                  </a:lnTo>
                  <a:lnTo>
                    <a:pt x="5567" y="1227"/>
                  </a:lnTo>
                  <a:lnTo>
                    <a:pt x="5472" y="1227"/>
                  </a:lnTo>
                  <a:lnTo>
                    <a:pt x="5378" y="1039"/>
                  </a:lnTo>
                  <a:lnTo>
                    <a:pt x="5378" y="1133"/>
                  </a:lnTo>
                  <a:lnTo>
                    <a:pt x="5189" y="1227"/>
                  </a:lnTo>
                  <a:lnTo>
                    <a:pt x="5095" y="1133"/>
                  </a:lnTo>
                  <a:lnTo>
                    <a:pt x="4906" y="1039"/>
                  </a:lnTo>
                  <a:lnTo>
                    <a:pt x="5189" y="1039"/>
                  </a:lnTo>
                  <a:lnTo>
                    <a:pt x="5095" y="944"/>
                  </a:lnTo>
                  <a:lnTo>
                    <a:pt x="5095" y="756"/>
                  </a:lnTo>
                  <a:lnTo>
                    <a:pt x="5001" y="944"/>
                  </a:lnTo>
                  <a:lnTo>
                    <a:pt x="4529" y="944"/>
                  </a:lnTo>
                  <a:lnTo>
                    <a:pt x="4529" y="1133"/>
                  </a:lnTo>
                  <a:lnTo>
                    <a:pt x="4718" y="1133"/>
                  </a:lnTo>
                  <a:lnTo>
                    <a:pt x="4623" y="1227"/>
                  </a:lnTo>
                  <a:lnTo>
                    <a:pt x="4623" y="1133"/>
                  </a:lnTo>
                  <a:lnTo>
                    <a:pt x="4529" y="1416"/>
                  </a:lnTo>
                  <a:lnTo>
                    <a:pt x="4340" y="1227"/>
                  </a:lnTo>
                  <a:lnTo>
                    <a:pt x="4152" y="1039"/>
                  </a:lnTo>
                  <a:lnTo>
                    <a:pt x="3963" y="1039"/>
                  </a:lnTo>
                  <a:lnTo>
                    <a:pt x="3774" y="1416"/>
                  </a:lnTo>
                  <a:lnTo>
                    <a:pt x="3774" y="1322"/>
                  </a:lnTo>
                  <a:lnTo>
                    <a:pt x="3774" y="1227"/>
                  </a:lnTo>
                  <a:lnTo>
                    <a:pt x="3680" y="1322"/>
                  </a:lnTo>
                  <a:lnTo>
                    <a:pt x="3586" y="1510"/>
                  </a:lnTo>
                  <a:lnTo>
                    <a:pt x="3208" y="1416"/>
                  </a:lnTo>
                  <a:lnTo>
                    <a:pt x="2454" y="1416"/>
                  </a:lnTo>
                  <a:lnTo>
                    <a:pt x="1793" y="1510"/>
                  </a:lnTo>
                  <a:lnTo>
                    <a:pt x="1510" y="1605"/>
                  </a:lnTo>
                  <a:lnTo>
                    <a:pt x="1321" y="1699"/>
                  </a:lnTo>
                  <a:lnTo>
                    <a:pt x="1321" y="1605"/>
                  </a:lnTo>
                  <a:lnTo>
                    <a:pt x="1038" y="1699"/>
                  </a:lnTo>
                  <a:lnTo>
                    <a:pt x="755" y="1793"/>
                  </a:lnTo>
                  <a:lnTo>
                    <a:pt x="567" y="1793"/>
                  </a:lnTo>
                  <a:lnTo>
                    <a:pt x="378" y="1888"/>
                  </a:lnTo>
                  <a:lnTo>
                    <a:pt x="284" y="1699"/>
                  </a:lnTo>
                  <a:lnTo>
                    <a:pt x="95" y="1605"/>
                  </a:lnTo>
                  <a:lnTo>
                    <a:pt x="1" y="1793"/>
                  </a:lnTo>
                  <a:lnTo>
                    <a:pt x="1" y="2076"/>
                  </a:lnTo>
                  <a:lnTo>
                    <a:pt x="95" y="2548"/>
                  </a:lnTo>
                  <a:lnTo>
                    <a:pt x="189" y="2831"/>
                  </a:lnTo>
                  <a:lnTo>
                    <a:pt x="284" y="2737"/>
                  </a:lnTo>
                  <a:lnTo>
                    <a:pt x="472" y="2831"/>
                  </a:lnTo>
                  <a:lnTo>
                    <a:pt x="567" y="2548"/>
                  </a:lnTo>
                  <a:lnTo>
                    <a:pt x="661" y="2642"/>
                  </a:lnTo>
                  <a:lnTo>
                    <a:pt x="661" y="2737"/>
                  </a:lnTo>
                  <a:lnTo>
                    <a:pt x="755" y="2642"/>
                  </a:lnTo>
                  <a:lnTo>
                    <a:pt x="944" y="2548"/>
                  </a:lnTo>
                  <a:lnTo>
                    <a:pt x="1227" y="2548"/>
                  </a:lnTo>
                  <a:lnTo>
                    <a:pt x="1227" y="2642"/>
                  </a:lnTo>
                  <a:lnTo>
                    <a:pt x="1321" y="2737"/>
                  </a:lnTo>
                  <a:lnTo>
                    <a:pt x="1416" y="2831"/>
                  </a:lnTo>
                  <a:lnTo>
                    <a:pt x="1510" y="2642"/>
                  </a:lnTo>
                  <a:lnTo>
                    <a:pt x="1793" y="2548"/>
                  </a:lnTo>
                  <a:lnTo>
                    <a:pt x="1699" y="2642"/>
                  </a:lnTo>
                  <a:lnTo>
                    <a:pt x="1887" y="2737"/>
                  </a:lnTo>
                  <a:lnTo>
                    <a:pt x="1887" y="2454"/>
                  </a:lnTo>
                  <a:lnTo>
                    <a:pt x="1982" y="2265"/>
                  </a:lnTo>
                  <a:lnTo>
                    <a:pt x="2076" y="2737"/>
                  </a:lnTo>
                  <a:lnTo>
                    <a:pt x="2171" y="2359"/>
                  </a:lnTo>
                  <a:lnTo>
                    <a:pt x="2265" y="2642"/>
                  </a:lnTo>
                  <a:lnTo>
                    <a:pt x="2265" y="2548"/>
                  </a:lnTo>
                  <a:lnTo>
                    <a:pt x="2359" y="2454"/>
                  </a:lnTo>
                  <a:lnTo>
                    <a:pt x="2454" y="2548"/>
                  </a:lnTo>
                  <a:lnTo>
                    <a:pt x="2454" y="2737"/>
                  </a:lnTo>
                  <a:lnTo>
                    <a:pt x="2548" y="2548"/>
                  </a:lnTo>
                  <a:lnTo>
                    <a:pt x="2548" y="2454"/>
                  </a:lnTo>
                  <a:lnTo>
                    <a:pt x="2642" y="2548"/>
                  </a:lnTo>
                  <a:lnTo>
                    <a:pt x="2642" y="2642"/>
                  </a:lnTo>
                  <a:lnTo>
                    <a:pt x="2831" y="2454"/>
                  </a:lnTo>
                  <a:lnTo>
                    <a:pt x="3020" y="2454"/>
                  </a:lnTo>
                  <a:lnTo>
                    <a:pt x="3114" y="2265"/>
                  </a:lnTo>
                  <a:lnTo>
                    <a:pt x="3114" y="2076"/>
                  </a:lnTo>
                  <a:lnTo>
                    <a:pt x="3208" y="1982"/>
                  </a:lnTo>
                  <a:lnTo>
                    <a:pt x="3208" y="2076"/>
                  </a:lnTo>
                  <a:lnTo>
                    <a:pt x="3208" y="2265"/>
                  </a:lnTo>
                  <a:lnTo>
                    <a:pt x="3303" y="2076"/>
                  </a:lnTo>
                  <a:lnTo>
                    <a:pt x="3491" y="2076"/>
                  </a:lnTo>
                  <a:lnTo>
                    <a:pt x="3491" y="2171"/>
                  </a:lnTo>
                  <a:lnTo>
                    <a:pt x="3397" y="2265"/>
                  </a:lnTo>
                  <a:lnTo>
                    <a:pt x="3303" y="2359"/>
                  </a:lnTo>
                  <a:lnTo>
                    <a:pt x="3303" y="2548"/>
                  </a:lnTo>
                  <a:lnTo>
                    <a:pt x="3491" y="2548"/>
                  </a:lnTo>
                  <a:lnTo>
                    <a:pt x="3586" y="2454"/>
                  </a:lnTo>
                  <a:lnTo>
                    <a:pt x="3680" y="2265"/>
                  </a:lnTo>
                  <a:lnTo>
                    <a:pt x="4152" y="2265"/>
                  </a:lnTo>
                  <a:lnTo>
                    <a:pt x="4152" y="2359"/>
                  </a:lnTo>
                  <a:lnTo>
                    <a:pt x="4246" y="2171"/>
                  </a:lnTo>
                  <a:lnTo>
                    <a:pt x="4340" y="2171"/>
                  </a:lnTo>
                  <a:lnTo>
                    <a:pt x="4246" y="2265"/>
                  </a:lnTo>
                  <a:lnTo>
                    <a:pt x="5284" y="2265"/>
                  </a:lnTo>
                  <a:lnTo>
                    <a:pt x="5567" y="2171"/>
                  </a:lnTo>
                  <a:lnTo>
                    <a:pt x="5755" y="2171"/>
                  </a:lnTo>
                  <a:lnTo>
                    <a:pt x="5755" y="2076"/>
                  </a:lnTo>
                  <a:lnTo>
                    <a:pt x="6416" y="2076"/>
                  </a:lnTo>
                  <a:lnTo>
                    <a:pt x="6510" y="1888"/>
                  </a:lnTo>
                  <a:lnTo>
                    <a:pt x="6604" y="1888"/>
                  </a:lnTo>
                  <a:lnTo>
                    <a:pt x="7170" y="1982"/>
                  </a:lnTo>
                  <a:lnTo>
                    <a:pt x="7453" y="1888"/>
                  </a:lnTo>
                  <a:lnTo>
                    <a:pt x="7548" y="1888"/>
                  </a:lnTo>
                  <a:lnTo>
                    <a:pt x="7642" y="1699"/>
                  </a:lnTo>
                  <a:lnTo>
                    <a:pt x="7736" y="1888"/>
                  </a:lnTo>
                  <a:lnTo>
                    <a:pt x="7925" y="2076"/>
                  </a:lnTo>
                  <a:lnTo>
                    <a:pt x="8114" y="1793"/>
                  </a:lnTo>
                  <a:lnTo>
                    <a:pt x="8114" y="1982"/>
                  </a:lnTo>
                  <a:lnTo>
                    <a:pt x="8208" y="1793"/>
                  </a:lnTo>
                  <a:lnTo>
                    <a:pt x="8302" y="1982"/>
                  </a:lnTo>
                  <a:lnTo>
                    <a:pt x="8302" y="1888"/>
                  </a:lnTo>
                  <a:lnTo>
                    <a:pt x="8302" y="1793"/>
                  </a:lnTo>
                  <a:lnTo>
                    <a:pt x="8491" y="1793"/>
                  </a:lnTo>
                  <a:lnTo>
                    <a:pt x="8585" y="1888"/>
                  </a:lnTo>
                  <a:lnTo>
                    <a:pt x="8774" y="1793"/>
                  </a:lnTo>
                  <a:lnTo>
                    <a:pt x="8774" y="1982"/>
                  </a:lnTo>
                  <a:lnTo>
                    <a:pt x="8869" y="1888"/>
                  </a:lnTo>
                  <a:lnTo>
                    <a:pt x="9718" y="1888"/>
                  </a:lnTo>
                  <a:lnTo>
                    <a:pt x="9623" y="1793"/>
                  </a:lnTo>
                  <a:lnTo>
                    <a:pt x="9718" y="1605"/>
                  </a:lnTo>
                  <a:lnTo>
                    <a:pt x="9812" y="1699"/>
                  </a:lnTo>
                  <a:lnTo>
                    <a:pt x="9812" y="1793"/>
                  </a:lnTo>
                  <a:lnTo>
                    <a:pt x="9906" y="1888"/>
                  </a:lnTo>
                  <a:lnTo>
                    <a:pt x="10095" y="1982"/>
                  </a:lnTo>
                  <a:lnTo>
                    <a:pt x="10661" y="1793"/>
                  </a:lnTo>
                  <a:lnTo>
                    <a:pt x="11038" y="1510"/>
                  </a:lnTo>
                  <a:lnTo>
                    <a:pt x="11133" y="1699"/>
                  </a:lnTo>
                  <a:lnTo>
                    <a:pt x="11321" y="1699"/>
                  </a:lnTo>
                  <a:lnTo>
                    <a:pt x="11510" y="1605"/>
                  </a:lnTo>
                  <a:lnTo>
                    <a:pt x="11604" y="1416"/>
                  </a:lnTo>
                  <a:lnTo>
                    <a:pt x="11982" y="1605"/>
                  </a:lnTo>
                  <a:lnTo>
                    <a:pt x="12453" y="1699"/>
                  </a:lnTo>
                  <a:lnTo>
                    <a:pt x="12642" y="1510"/>
                  </a:lnTo>
                  <a:lnTo>
                    <a:pt x="12642" y="1699"/>
                  </a:lnTo>
                  <a:lnTo>
                    <a:pt x="12925" y="1510"/>
                  </a:lnTo>
                  <a:lnTo>
                    <a:pt x="13208" y="1510"/>
                  </a:lnTo>
                  <a:lnTo>
                    <a:pt x="14057" y="1699"/>
                  </a:lnTo>
                  <a:lnTo>
                    <a:pt x="14434" y="1793"/>
                  </a:lnTo>
                  <a:lnTo>
                    <a:pt x="14812" y="1793"/>
                  </a:lnTo>
                  <a:lnTo>
                    <a:pt x="15095" y="1699"/>
                  </a:lnTo>
                  <a:lnTo>
                    <a:pt x="15378" y="1510"/>
                  </a:lnTo>
                  <a:lnTo>
                    <a:pt x="15472" y="1416"/>
                  </a:lnTo>
                  <a:lnTo>
                    <a:pt x="15472" y="1510"/>
                  </a:lnTo>
                  <a:lnTo>
                    <a:pt x="15472" y="1699"/>
                  </a:lnTo>
                  <a:lnTo>
                    <a:pt x="16416" y="1510"/>
                  </a:lnTo>
                  <a:lnTo>
                    <a:pt x="16416" y="1605"/>
                  </a:lnTo>
                  <a:lnTo>
                    <a:pt x="16510" y="1605"/>
                  </a:lnTo>
                  <a:lnTo>
                    <a:pt x="16604" y="1510"/>
                  </a:lnTo>
                  <a:lnTo>
                    <a:pt x="17642" y="1510"/>
                  </a:lnTo>
                  <a:lnTo>
                    <a:pt x="17736" y="1605"/>
                  </a:lnTo>
                  <a:lnTo>
                    <a:pt x="17831" y="1605"/>
                  </a:lnTo>
                  <a:lnTo>
                    <a:pt x="18397" y="1510"/>
                  </a:lnTo>
                  <a:lnTo>
                    <a:pt x="19057" y="1322"/>
                  </a:lnTo>
                  <a:lnTo>
                    <a:pt x="18774" y="1605"/>
                  </a:lnTo>
                  <a:lnTo>
                    <a:pt x="19151" y="1322"/>
                  </a:lnTo>
                  <a:lnTo>
                    <a:pt x="19340" y="1322"/>
                  </a:lnTo>
                  <a:lnTo>
                    <a:pt x="19340" y="1510"/>
                  </a:lnTo>
                  <a:lnTo>
                    <a:pt x="19529" y="1416"/>
                  </a:lnTo>
                  <a:lnTo>
                    <a:pt x="19906" y="1416"/>
                  </a:lnTo>
                  <a:lnTo>
                    <a:pt x="20000" y="1322"/>
                  </a:lnTo>
                  <a:lnTo>
                    <a:pt x="20095" y="944"/>
                  </a:lnTo>
                  <a:lnTo>
                    <a:pt x="20095" y="1133"/>
                  </a:lnTo>
                  <a:lnTo>
                    <a:pt x="20189" y="1227"/>
                  </a:lnTo>
                  <a:lnTo>
                    <a:pt x="20189" y="1416"/>
                  </a:lnTo>
                  <a:lnTo>
                    <a:pt x="20283" y="1322"/>
                  </a:lnTo>
                  <a:lnTo>
                    <a:pt x="20378" y="1322"/>
                  </a:lnTo>
                  <a:lnTo>
                    <a:pt x="20378" y="1416"/>
                  </a:lnTo>
                  <a:lnTo>
                    <a:pt x="20661" y="1227"/>
                  </a:lnTo>
                  <a:lnTo>
                    <a:pt x="20944" y="1133"/>
                  </a:lnTo>
                  <a:lnTo>
                    <a:pt x="21038" y="1133"/>
                  </a:lnTo>
                  <a:lnTo>
                    <a:pt x="21132" y="1416"/>
                  </a:lnTo>
                  <a:lnTo>
                    <a:pt x="21604" y="1227"/>
                  </a:lnTo>
                  <a:lnTo>
                    <a:pt x="21510" y="1039"/>
                  </a:lnTo>
                  <a:lnTo>
                    <a:pt x="21510" y="944"/>
                  </a:lnTo>
                  <a:lnTo>
                    <a:pt x="21698" y="944"/>
                  </a:lnTo>
                  <a:lnTo>
                    <a:pt x="21604" y="1039"/>
                  </a:lnTo>
                  <a:lnTo>
                    <a:pt x="21982" y="1039"/>
                  </a:lnTo>
                  <a:lnTo>
                    <a:pt x="21887" y="1227"/>
                  </a:lnTo>
                  <a:lnTo>
                    <a:pt x="21887" y="1227"/>
                  </a:lnTo>
                  <a:lnTo>
                    <a:pt x="22170" y="1039"/>
                  </a:lnTo>
                  <a:lnTo>
                    <a:pt x="22265" y="1227"/>
                  </a:lnTo>
                  <a:lnTo>
                    <a:pt x="22265" y="1133"/>
                  </a:lnTo>
                  <a:lnTo>
                    <a:pt x="22265" y="1039"/>
                  </a:lnTo>
                  <a:lnTo>
                    <a:pt x="22548" y="1039"/>
                  </a:lnTo>
                  <a:lnTo>
                    <a:pt x="22642" y="1322"/>
                  </a:lnTo>
                  <a:lnTo>
                    <a:pt x="23019" y="1227"/>
                  </a:lnTo>
                  <a:lnTo>
                    <a:pt x="23208" y="1133"/>
                  </a:lnTo>
                  <a:lnTo>
                    <a:pt x="23302" y="1039"/>
                  </a:lnTo>
                  <a:lnTo>
                    <a:pt x="23397" y="1133"/>
                  </a:lnTo>
                  <a:lnTo>
                    <a:pt x="23397" y="1227"/>
                  </a:lnTo>
                  <a:lnTo>
                    <a:pt x="23680" y="1227"/>
                  </a:lnTo>
                  <a:lnTo>
                    <a:pt x="23868" y="1133"/>
                  </a:lnTo>
                  <a:lnTo>
                    <a:pt x="24057" y="1227"/>
                  </a:lnTo>
                  <a:lnTo>
                    <a:pt x="24246" y="1227"/>
                  </a:lnTo>
                  <a:lnTo>
                    <a:pt x="24246" y="1133"/>
                  </a:lnTo>
                  <a:lnTo>
                    <a:pt x="24529" y="1227"/>
                  </a:lnTo>
                  <a:lnTo>
                    <a:pt x="24906" y="1322"/>
                  </a:lnTo>
                  <a:lnTo>
                    <a:pt x="25179" y="1048"/>
                  </a:lnTo>
                  <a:lnTo>
                    <a:pt x="25095" y="1133"/>
                  </a:lnTo>
                  <a:lnTo>
                    <a:pt x="25189" y="1227"/>
                  </a:lnTo>
                  <a:lnTo>
                    <a:pt x="25189" y="1133"/>
                  </a:lnTo>
                  <a:lnTo>
                    <a:pt x="25283" y="1039"/>
                  </a:lnTo>
                  <a:lnTo>
                    <a:pt x="25378" y="944"/>
                  </a:lnTo>
                  <a:lnTo>
                    <a:pt x="25472" y="944"/>
                  </a:lnTo>
                  <a:lnTo>
                    <a:pt x="25472" y="1133"/>
                  </a:lnTo>
                  <a:lnTo>
                    <a:pt x="25566" y="1039"/>
                  </a:lnTo>
                  <a:lnTo>
                    <a:pt x="25661" y="1039"/>
                  </a:lnTo>
                  <a:lnTo>
                    <a:pt x="25566" y="1133"/>
                  </a:lnTo>
                  <a:lnTo>
                    <a:pt x="25661" y="1227"/>
                  </a:lnTo>
                  <a:lnTo>
                    <a:pt x="25849" y="1322"/>
                  </a:lnTo>
                  <a:lnTo>
                    <a:pt x="25944" y="1133"/>
                  </a:lnTo>
                  <a:lnTo>
                    <a:pt x="26132" y="1039"/>
                  </a:lnTo>
                  <a:lnTo>
                    <a:pt x="26132" y="1039"/>
                  </a:lnTo>
                  <a:lnTo>
                    <a:pt x="26038" y="1227"/>
                  </a:lnTo>
                  <a:lnTo>
                    <a:pt x="26132" y="1322"/>
                  </a:lnTo>
                  <a:lnTo>
                    <a:pt x="26321" y="1416"/>
                  </a:lnTo>
                  <a:lnTo>
                    <a:pt x="26415" y="1416"/>
                  </a:lnTo>
                  <a:lnTo>
                    <a:pt x="26887" y="1227"/>
                  </a:lnTo>
                  <a:lnTo>
                    <a:pt x="27264" y="944"/>
                  </a:lnTo>
                  <a:lnTo>
                    <a:pt x="27170" y="944"/>
                  </a:lnTo>
                  <a:lnTo>
                    <a:pt x="27264" y="850"/>
                  </a:lnTo>
                  <a:lnTo>
                    <a:pt x="26981" y="756"/>
                  </a:lnTo>
                  <a:lnTo>
                    <a:pt x="26887" y="944"/>
                  </a:lnTo>
                  <a:lnTo>
                    <a:pt x="26793" y="1133"/>
                  </a:lnTo>
                  <a:lnTo>
                    <a:pt x="26793" y="661"/>
                  </a:lnTo>
                  <a:lnTo>
                    <a:pt x="26604" y="944"/>
                  </a:lnTo>
                  <a:lnTo>
                    <a:pt x="26510" y="850"/>
                  </a:lnTo>
                  <a:lnTo>
                    <a:pt x="26415" y="756"/>
                  </a:lnTo>
                  <a:lnTo>
                    <a:pt x="26321" y="944"/>
                  </a:lnTo>
                  <a:lnTo>
                    <a:pt x="26227" y="661"/>
                  </a:lnTo>
                  <a:lnTo>
                    <a:pt x="26038" y="756"/>
                  </a:lnTo>
                  <a:lnTo>
                    <a:pt x="25849" y="661"/>
                  </a:lnTo>
                  <a:lnTo>
                    <a:pt x="25378" y="567"/>
                  </a:lnTo>
                  <a:lnTo>
                    <a:pt x="25283" y="661"/>
                  </a:lnTo>
                  <a:lnTo>
                    <a:pt x="25095" y="756"/>
                  </a:lnTo>
                  <a:lnTo>
                    <a:pt x="25189" y="473"/>
                  </a:lnTo>
                  <a:lnTo>
                    <a:pt x="25000" y="661"/>
                  </a:lnTo>
                  <a:lnTo>
                    <a:pt x="25000" y="661"/>
                  </a:lnTo>
                  <a:lnTo>
                    <a:pt x="25095" y="473"/>
                  </a:lnTo>
                  <a:lnTo>
                    <a:pt x="24906" y="567"/>
                  </a:lnTo>
                  <a:lnTo>
                    <a:pt x="24717" y="567"/>
                  </a:lnTo>
                  <a:lnTo>
                    <a:pt x="24717" y="756"/>
                  </a:lnTo>
                  <a:lnTo>
                    <a:pt x="24623" y="1039"/>
                  </a:lnTo>
                  <a:lnTo>
                    <a:pt x="24623" y="850"/>
                  </a:lnTo>
                  <a:lnTo>
                    <a:pt x="24717" y="661"/>
                  </a:lnTo>
                  <a:lnTo>
                    <a:pt x="24623" y="756"/>
                  </a:lnTo>
                  <a:lnTo>
                    <a:pt x="24623" y="661"/>
                  </a:lnTo>
                  <a:lnTo>
                    <a:pt x="24529" y="473"/>
                  </a:lnTo>
                  <a:lnTo>
                    <a:pt x="24529" y="661"/>
                  </a:lnTo>
                  <a:lnTo>
                    <a:pt x="24434" y="567"/>
                  </a:lnTo>
                  <a:lnTo>
                    <a:pt x="24340" y="378"/>
                  </a:lnTo>
                  <a:lnTo>
                    <a:pt x="24246" y="567"/>
                  </a:lnTo>
                  <a:lnTo>
                    <a:pt x="23963" y="567"/>
                  </a:lnTo>
                  <a:lnTo>
                    <a:pt x="23397" y="661"/>
                  </a:lnTo>
                  <a:lnTo>
                    <a:pt x="23114" y="661"/>
                  </a:lnTo>
                  <a:lnTo>
                    <a:pt x="22925" y="567"/>
                  </a:lnTo>
                  <a:lnTo>
                    <a:pt x="22925" y="473"/>
                  </a:lnTo>
                  <a:lnTo>
                    <a:pt x="23019" y="473"/>
                  </a:lnTo>
                  <a:lnTo>
                    <a:pt x="22642" y="378"/>
                  </a:lnTo>
                  <a:lnTo>
                    <a:pt x="22736" y="473"/>
                  </a:lnTo>
                  <a:lnTo>
                    <a:pt x="22548" y="473"/>
                  </a:lnTo>
                  <a:lnTo>
                    <a:pt x="22642" y="284"/>
                  </a:lnTo>
                  <a:lnTo>
                    <a:pt x="22548" y="190"/>
                  </a:lnTo>
                  <a:lnTo>
                    <a:pt x="22453" y="190"/>
                  </a:lnTo>
                  <a:lnTo>
                    <a:pt x="22359" y="284"/>
                  </a:lnTo>
                  <a:lnTo>
                    <a:pt x="22170" y="378"/>
                  </a:lnTo>
                  <a:lnTo>
                    <a:pt x="22076" y="284"/>
                  </a:lnTo>
                  <a:lnTo>
                    <a:pt x="22170" y="473"/>
                  </a:lnTo>
                  <a:lnTo>
                    <a:pt x="21887" y="190"/>
                  </a:lnTo>
                  <a:lnTo>
                    <a:pt x="21793" y="190"/>
                  </a:lnTo>
                  <a:lnTo>
                    <a:pt x="21698" y="378"/>
                  </a:lnTo>
                  <a:lnTo>
                    <a:pt x="21604" y="756"/>
                  </a:lnTo>
                  <a:lnTo>
                    <a:pt x="21415" y="661"/>
                  </a:lnTo>
                  <a:lnTo>
                    <a:pt x="21510" y="473"/>
                  </a:lnTo>
                  <a:lnTo>
                    <a:pt x="21604" y="284"/>
                  </a:lnTo>
                  <a:lnTo>
                    <a:pt x="21415" y="284"/>
                  </a:lnTo>
                  <a:lnTo>
                    <a:pt x="21415" y="190"/>
                  </a:lnTo>
                  <a:lnTo>
                    <a:pt x="21227" y="378"/>
                  </a:lnTo>
                  <a:lnTo>
                    <a:pt x="20944" y="567"/>
                  </a:lnTo>
                  <a:lnTo>
                    <a:pt x="20566" y="1"/>
                  </a:lnTo>
                  <a:lnTo>
                    <a:pt x="20472" y="95"/>
                  </a:lnTo>
                  <a:lnTo>
                    <a:pt x="20472" y="190"/>
                  </a:lnTo>
                  <a:lnTo>
                    <a:pt x="20472" y="378"/>
                  </a:lnTo>
                  <a:lnTo>
                    <a:pt x="20283" y="284"/>
                  </a:lnTo>
                  <a:lnTo>
                    <a:pt x="20283" y="190"/>
                  </a:lnTo>
                  <a:lnTo>
                    <a:pt x="20378" y="95"/>
                  </a:lnTo>
                  <a:lnTo>
                    <a:pt x="2028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27"/>
            <p:cNvSpPr/>
            <p:nvPr/>
          </p:nvSpPr>
          <p:spPr>
            <a:xfrm>
              <a:off x="3870041" y="2764475"/>
              <a:ext cx="188382" cy="232966"/>
            </a:xfrm>
            <a:custGeom>
              <a:rect b="b" l="l" r="r" t="t"/>
              <a:pathLst>
                <a:path extrusionOk="0" h="8869" w="7171">
                  <a:moveTo>
                    <a:pt x="5756" y="6510"/>
                  </a:moveTo>
                  <a:lnTo>
                    <a:pt x="5756" y="6604"/>
                  </a:lnTo>
                  <a:lnTo>
                    <a:pt x="5850" y="6604"/>
                  </a:lnTo>
                  <a:lnTo>
                    <a:pt x="5756" y="6510"/>
                  </a:lnTo>
                  <a:close/>
                  <a:moveTo>
                    <a:pt x="2265" y="7925"/>
                  </a:moveTo>
                  <a:lnTo>
                    <a:pt x="2252" y="7965"/>
                  </a:lnTo>
                  <a:lnTo>
                    <a:pt x="2252" y="7965"/>
                  </a:lnTo>
                  <a:lnTo>
                    <a:pt x="2284" y="7953"/>
                  </a:lnTo>
                  <a:lnTo>
                    <a:pt x="2284" y="7953"/>
                  </a:lnTo>
                  <a:lnTo>
                    <a:pt x="2265" y="7925"/>
                  </a:lnTo>
                  <a:close/>
                  <a:moveTo>
                    <a:pt x="567" y="0"/>
                  </a:moveTo>
                  <a:lnTo>
                    <a:pt x="284" y="189"/>
                  </a:lnTo>
                  <a:lnTo>
                    <a:pt x="95" y="472"/>
                  </a:lnTo>
                  <a:lnTo>
                    <a:pt x="1" y="755"/>
                  </a:lnTo>
                  <a:lnTo>
                    <a:pt x="95" y="1038"/>
                  </a:lnTo>
                  <a:lnTo>
                    <a:pt x="190" y="1227"/>
                  </a:lnTo>
                  <a:lnTo>
                    <a:pt x="473" y="1415"/>
                  </a:lnTo>
                  <a:lnTo>
                    <a:pt x="850" y="1321"/>
                  </a:lnTo>
                  <a:lnTo>
                    <a:pt x="661" y="1604"/>
                  </a:lnTo>
                  <a:lnTo>
                    <a:pt x="756" y="1604"/>
                  </a:lnTo>
                  <a:lnTo>
                    <a:pt x="661" y="1793"/>
                  </a:lnTo>
                  <a:lnTo>
                    <a:pt x="661" y="1887"/>
                  </a:lnTo>
                  <a:lnTo>
                    <a:pt x="756" y="1793"/>
                  </a:lnTo>
                  <a:lnTo>
                    <a:pt x="1510" y="1604"/>
                  </a:lnTo>
                  <a:lnTo>
                    <a:pt x="1510" y="1604"/>
                  </a:lnTo>
                  <a:lnTo>
                    <a:pt x="1133" y="2076"/>
                  </a:lnTo>
                  <a:lnTo>
                    <a:pt x="1322" y="2453"/>
                  </a:lnTo>
                  <a:lnTo>
                    <a:pt x="1888" y="2830"/>
                  </a:lnTo>
                  <a:lnTo>
                    <a:pt x="3397" y="3774"/>
                  </a:lnTo>
                  <a:lnTo>
                    <a:pt x="5001" y="4623"/>
                  </a:lnTo>
                  <a:lnTo>
                    <a:pt x="5944" y="5095"/>
                  </a:lnTo>
                  <a:lnTo>
                    <a:pt x="5756" y="5189"/>
                  </a:lnTo>
                  <a:lnTo>
                    <a:pt x="5378" y="5378"/>
                  </a:lnTo>
                  <a:lnTo>
                    <a:pt x="5378" y="5283"/>
                  </a:lnTo>
                  <a:lnTo>
                    <a:pt x="5001" y="5661"/>
                  </a:lnTo>
                  <a:lnTo>
                    <a:pt x="4623" y="5944"/>
                  </a:lnTo>
                  <a:lnTo>
                    <a:pt x="4435" y="6321"/>
                  </a:lnTo>
                  <a:lnTo>
                    <a:pt x="4340" y="6510"/>
                  </a:lnTo>
                  <a:lnTo>
                    <a:pt x="4435" y="6698"/>
                  </a:lnTo>
                  <a:lnTo>
                    <a:pt x="4435" y="6698"/>
                  </a:lnTo>
                  <a:lnTo>
                    <a:pt x="4246" y="6415"/>
                  </a:lnTo>
                  <a:lnTo>
                    <a:pt x="4057" y="6321"/>
                  </a:lnTo>
                  <a:lnTo>
                    <a:pt x="3963" y="6415"/>
                  </a:lnTo>
                  <a:lnTo>
                    <a:pt x="3869" y="6510"/>
                  </a:lnTo>
                  <a:lnTo>
                    <a:pt x="3680" y="6887"/>
                  </a:lnTo>
                  <a:lnTo>
                    <a:pt x="3680" y="7076"/>
                  </a:lnTo>
                  <a:lnTo>
                    <a:pt x="3774" y="7076"/>
                  </a:lnTo>
                  <a:lnTo>
                    <a:pt x="3680" y="7264"/>
                  </a:lnTo>
                  <a:lnTo>
                    <a:pt x="3303" y="7453"/>
                  </a:lnTo>
                  <a:lnTo>
                    <a:pt x="2359" y="7925"/>
                  </a:lnTo>
                  <a:lnTo>
                    <a:pt x="2284" y="7953"/>
                  </a:lnTo>
                  <a:lnTo>
                    <a:pt x="2284" y="7953"/>
                  </a:lnTo>
                  <a:lnTo>
                    <a:pt x="2454" y="8208"/>
                  </a:lnTo>
                  <a:lnTo>
                    <a:pt x="2642" y="8396"/>
                  </a:lnTo>
                  <a:lnTo>
                    <a:pt x="2642" y="8302"/>
                  </a:lnTo>
                  <a:lnTo>
                    <a:pt x="2737" y="8396"/>
                  </a:lnTo>
                  <a:lnTo>
                    <a:pt x="2831" y="8113"/>
                  </a:lnTo>
                  <a:lnTo>
                    <a:pt x="2925" y="7925"/>
                  </a:lnTo>
                  <a:lnTo>
                    <a:pt x="3020" y="7830"/>
                  </a:lnTo>
                  <a:lnTo>
                    <a:pt x="3397" y="7830"/>
                  </a:lnTo>
                  <a:lnTo>
                    <a:pt x="3680" y="7736"/>
                  </a:lnTo>
                  <a:lnTo>
                    <a:pt x="3774" y="7547"/>
                  </a:lnTo>
                  <a:lnTo>
                    <a:pt x="3869" y="7264"/>
                  </a:lnTo>
                  <a:lnTo>
                    <a:pt x="4246" y="7453"/>
                  </a:lnTo>
                  <a:lnTo>
                    <a:pt x="4623" y="7642"/>
                  </a:lnTo>
                  <a:lnTo>
                    <a:pt x="4718" y="7547"/>
                  </a:lnTo>
                  <a:lnTo>
                    <a:pt x="4906" y="7359"/>
                  </a:lnTo>
                  <a:lnTo>
                    <a:pt x="5190" y="7170"/>
                  </a:lnTo>
                  <a:lnTo>
                    <a:pt x="5095" y="7076"/>
                  </a:lnTo>
                  <a:lnTo>
                    <a:pt x="4906" y="6793"/>
                  </a:lnTo>
                  <a:lnTo>
                    <a:pt x="4906" y="6793"/>
                  </a:lnTo>
                  <a:lnTo>
                    <a:pt x="5095" y="6887"/>
                  </a:lnTo>
                  <a:lnTo>
                    <a:pt x="5378" y="6793"/>
                  </a:lnTo>
                  <a:lnTo>
                    <a:pt x="5756" y="6510"/>
                  </a:lnTo>
                  <a:lnTo>
                    <a:pt x="6322" y="6132"/>
                  </a:lnTo>
                  <a:lnTo>
                    <a:pt x="6699" y="5566"/>
                  </a:lnTo>
                  <a:lnTo>
                    <a:pt x="7171" y="5095"/>
                  </a:lnTo>
                  <a:lnTo>
                    <a:pt x="7076" y="4717"/>
                  </a:lnTo>
                  <a:lnTo>
                    <a:pt x="6982" y="4434"/>
                  </a:lnTo>
                  <a:lnTo>
                    <a:pt x="6605" y="3963"/>
                  </a:lnTo>
                  <a:lnTo>
                    <a:pt x="6133" y="3491"/>
                  </a:lnTo>
                  <a:lnTo>
                    <a:pt x="5567" y="3113"/>
                  </a:lnTo>
                  <a:lnTo>
                    <a:pt x="4340" y="2547"/>
                  </a:lnTo>
                  <a:lnTo>
                    <a:pt x="3208" y="1887"/>
                  </a:lnTo>
                  <a:lnTo>
                    <a:pt x="2925" y="1698"/>
                  </a:lnTo>
                  <a:lnTo>
                    <a:pt x="2925" y="1604"/>
                  </a:lnTo>
                  <a:lnTo>
                    <a:pt x="2925" y="1510"/>
                  </a:lnTo>
                  <a:lnTo>
                    <a:pt x="2737" y="1698"/>
                  </a:lnTo>
                  <a:lnTo>
                    <a:pt x="2642" y="1698"/>
                  </a:lnTo>
                  <a:lnTo>
                    <a:pt x="2642" y="1604"/>
                  </a:lnTo>
                  <a:lnTo>
                    <a:pt x="2642" y="1510"/>
                  </a:lnTo>
                  <a:lnTo>
                    <a:pt x="2642" y="1415"/>
                  </a:lnTo>
                  <a:lnTo>
                    <a:pt x="2454" y="1604"/>
                  </a:lnTo>
                  <a:lnTo>
                    <a:pt x="2454" y="1698"/>
                  </a:lnTo>
                  <a:lnTo>
                    <a:pt x="2265" y="1887"/>
                  </a:lnTo>
                  <a:lnTo>
                    <a:pt x="2265" y="1604"/>
                  </a:lnTo>
                  <a:lnTo>
                    <a:pt x="2171" y="1415"/>
                  </a:lnTo>
                  <a:lnTo>
                    <a:pt x="1605" y="944"/>
                  </a:lnTo>
                  <a:lnTo>
                    <a:pt x="1227" y="755"/>
                  </a:lnTo>
                  <a:lnTo>
                    <a:pt x="1039" y="472"/>
                  </a:lnTo>
                  <a:lnTo>
                    <a:pt x="850" y="283"/>
                  </a:lnTo>
                  <a:lnTo>
                    <a:pt x="944" y="0"/>
                  </a:lnTo>
                  <a:close/>
                  <a:moveTo>
                    <a:pt x="2252" y="7965"/>
                  </a:moveTo>
                  <a:lnTo>
                    <a:pt x="850" y="8491"/>
                  </a:lnTo>
                  <a:lnTo>
                    <a:pt x="756" y="8491"/>
                  </a:lnTo>
                  <a:lnTo>
                    <a:pt x="756" y="8774"/>
                  </a:lnTo>
                  <a:lnTo>
                    <a:pt x="944" y="8868"/>
                  </a:lnTo>
                  <a:lnTo>
                    <a:pt x="1133" y="8868"/>
                  </a:lnTo>
                  <a:lnTo>
                    <a:pt x="1605" y="8774"/>
                  </a:lnTo>
                  <a:lnTo>
                    <a:pt x="1793" y="8679"/>
                  </a:lnTo>
                  <a:lnTo>
                    <a:pt x="2076" y="8491"/>
                  </a:lnTo>
                  <a:lnTo>
                    <a:pt x="2171" y="8208"/>
                  </a:lnTo>
                  <a:lnTo>
                    <a:pt x="2252" y="796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1" name="Google Shape;211;p27"/>
          <p:cNvGrpSpPr/>
          <p:nvPr/>
        </p:nvGrpSpPr>
        <p:grpSpPr>
          <a:xfrm>
            <a:off x="5172357" y="2637628"/>
            <a:ext cx="1090940" cy="190869"/>
            <a:chOff x="2266178" y="2764475"/>
            <a:chExt cx="1792245" cy="232966"/>
          </a:xfrm>
        </p:grpSpPr>
        <p:sp>
          <p:nvSpPr>
            <p:cNvPr id="212" name="Google Shape;212;p27"/>
            <p:cNvSpPr/>
            <p:nvPr/>
          </p:nvSpPr>
          <p:spPr>
            <a:xfrm>
              <a:off x="2266178" y="2855800"/>
              <a:ext cx="1683567" cy="102978"/>
            </a:xfrm>
            <a:custGeom>
              <a:rect b="b" l="l" r="r" t="t"/>
              <a:pathLst>
                <a:path extrusionOk="0" h="2831" w="27831">
                  <a:moveTo>
                    <a:pt x="27264" y="944"/>
                  </a:moveTo>
                  <a:lnTo>
                    <a:pt x="27359" y="1086"/>
                  </a:lnTo>
                  <a:lnTo>
                    <a:pt x="27359" y="944"/>
                  </a:lnTo>
                  <a:close/>
                  <a:moveTo>
                    <a:pt x="27359" y="1086"/>
                  </a:moveTo>
                  <a:lnTo>
                    <a:pt x="27359" y="1133"/>
                  </a:lnTo>
                  <a:lnTo>
                    <a:pt x="27372" y="1106"/>
                  </a:lnTo>
                  <a:lnTo>
                    <a:pt x="27372" y="1106"/>
                  </a:lnTo>
                  <a:lnTo>
                    <a:pt x="27359" y="1086"/>
                  </a:lnTo>
                  <a:close/>
                  <a:moveTo>
                    <a:pt x="27453" y="944"/>
                  </a:moveTo>
                  <a:lnTo>
                    <a:pt x="27372" y="1106"/>
                  </a:lnTo>
                  <a:lnTo>
                    <a:pt x="27372" y="1106"/>
                  </a:lnTo>
                  <a:lnTo>
                    <a:pt x="27453" y="1227"/>
                  </a:lnTo>
                  <a:lnTo>
                    <a:pt x="27453" y="944"/>
                  </a:lnTo>
                  <a:close/>
                  <a:moveTo>
                    <a:pt x="27642" y="1039"/>
                  </a:moveTo>
                  <a:lnTo>
                    <a:pt x="27453" y="1227"/>
                  </a:lnTo>
                  <a:lnTo>
                    <a:pt x="27453" y="1322"/>
                  </a:lnTo>
                  <a:lnTo>
                    <a:pt x="27453" y="1416"/>
                  </a:lnTo>
                  <a:lnTo>
                    <a:pt x="27830" y="1416"/>
                  </a:lnTo>
                  <a:lnTo>
                    <a:pt x="27830" y="1227"/>
                  </a:lnTo>
                  <a:lnTo>
                    <a:pt x="27736" y="1322"/>
                  </a:lnTo>
                  <a:lnTo>
                    <a:pt x="27736" y="1227"/>
                  </a:lnTo>
                  <a:lnTo>
                    <a:pt x="27736" y="1133"/>
                  </a:lnTo>
                  <a:lnTo>
                    <a:pt x="27642" y="1039"/>
                  </a:lnTo>
                  <a:close/>
                  <a:moveTo>
                    <a:pt x="20189" y="1"/>
                  </a:moveTo>
                  <a:lnTo>
                    <a:pt x="20095" y="190"/>
                  </a:lnTo>
                  <a:lnTo>
                    <a:pt x="20000" y="95"/>
                  </a:lnTo>
                  <a:lnTo>
                    <a:pt x="19906" y="284"/>
                  </a:lnTo>
                  <a:lnTo>
                    <a:pt x="19812" y="473"/>
                  </a:lnTo>
                  <a:lnTo>
                    <a:pt x="19529" y="284"/>
                  </a:lnTo>
                  <a:lnTo>
                    <a:pt x="19340" y="95"/>
                  </a:lnTo>
                  <a:lnTo>
                    <a:pt x="19246" y="95"/>
                  </a:lnTo>
                  <a:lnTo>
                    <a:pt x="19246" y="190"/>
                  </a:lnTo>
                  <a:lnTo>
                    <a:pt x="19151" y="378"/>
                  </a:lnTo>
                  <a:lnTo>
                    <a:pt x="19434" y="190"/>
                  </a:lnTo>
                  <a:lnTo>
                    <a:pt x="19246" y="473"/>
                  </a:lnTo>
                  <a:lnTo>
                    <a:pt x="19434" y="378"/>
                  </a:lnTo>
                  <a:lnTo>
                    <a:pt x="19434" y="567"/>
                  </a:lnTo>
                  <a:lnTo>
                    <a:pt x="19151" y="567"/>
                  </a:lnTo>
                  <a:lnTo>
                    <a:pt x="19151" y="190"/>
                  </a:lnTo>
                  <a:lnTo>
                    <a:pt x="19057" y="95"/>
                  </a:lnTo>
                  <a:lnTo>
                    <a:pt x="18963" y="95"/>
                  </a:lnTo>
                  <a:lnTo>
                    <a:pt x="18774" y="284"/>
                  </a:lnTo>
                  <a:lnTo>
                    <a:pt x="18680" y="473"/>
                  </a:lnTo>
                  <a:lnTo>
                    <a:pt x="18585" y="378"/>
                  </a:lnTo>
                  <a:lnTo>
                    <a:pt x="18491" y="190"/>
                  </a:lnTo>
                  <a:lnTo>
                    <a:pt x="18397" y="378"/>
                  </a:lnTo>
                  <a:lnTo>
                    <a:pt x="17925" y="567"/>
                  </a:lnTo>
                  <a:lnTo>
                    <a:pt x="18019" y="284"/>
                  </a:lnTo>
                  <a:lnTo>
                    <a:pt x="17831" y="378"/>
                  </a:lnTo>
                  <a:lnTo>
                    <a:pt x="17642" y="567"/>
                  </a:lnTo>
                  <a:lnTo>
                    <a:pt x="17642" y="661"/>
                  </a:lnTo>
                  <a:lnTo>
                    <a:pt x="17453" y="567"/>
                  </a:lnTo>
                  <a:lnTo>
                    <a:pt x="17170" y="473"/>
                  </a:lnTo>
                  <a:lnTo>
                    <a:pt x="16699" y="473"/>
                  </a:lnTo>
                  <a:lnTo>
                    <a:pt x="16699" y="567"/>
                  </a:lnTo>
                  <a:lnTo>
                    <a:pt x="16604" y="661"/>
                  </a:lnTo>
                  <a:lnTo>
                    <a:pt x="16416" y="378"/>
                  </a:lnTo>
                  <a:lnTo>
                    <a:pt x="16227" y="378"/>
                  </a:lnTo>
                  <a:lnTo>
                    <a:pt x="15661" y="661"/>
                  </a:lnTo>
                  <a:lnTo>
                    <a:pt x="15661" y="473"/>
                  </a:lnTo>
                  <a:lnTo>
                    <a:pt x="15567" y="756"/>
                  </a:lnTo>
                  <a:lnTo>
                    <a:pt x="15378" y="473"/>
                  </a:lnTo>
                  <a:lnTo>
                    <a:pt x="15567" y="473"/>
                  </a:lnTo>
                  <a:lnTo>
                    <a:pt x="15472" y="378"/>
                  </a:lnTo>
                  <a:lnTo>
                    <a:pt x="15378" y="378"/>
                  </a:lnTo>
                  <a:lnTo>
                    <a:pt x="15189" y="473"/>
                  </a:lnTo>
                  <a:lnTo>
                    <a:pt x="15000" y="756"/>
                  </a:lnTo>
                  <a:lnTo>
                    <a:pt x="14906" y="661"/>
                  </a:lnTo>
                  <a:lnTo>
                    <a:pt x="14812" y="473"/>
                  </a:lnTo>
                  <a:lnTo>
                    <a:pt x="14529" y="756"/>
                  </a:lnTo>
                  <a:lnTo>
                    <a:pt x="14623" y="567"/>
                  </a:lnTo>
                  <a:lnTo>
                    <a:pt x="14529" y="661"/>
                  </a:lnTo>
                  <a:lnTo>
                    <a:pt x="14340" y="756"/>
                  </a:lnTo>
                  <a:lnTo>
                    <a:pt x="14340" y="567"/>
                  </a:lnTo>
                  <a:lnTo>
                    <a:pt x="14246" y="473"/>
                  </a:lnTo>
                  <a:lnTo>
                    <a:pt x="13963" y="378"/>
                  </a:lnTo>
                  <a:lnTo>
                    <a:pt x="13585" y="284"/>
                  </a:lnTo>
                  <a:lnTo>
                    <a:pt x="13302" y="284"/>
                  </a:lnTo>
                  <a:lnTo>
                    <a:pt x="13302" y="378"/>
                  </a:lnTo>
                  <a:lnTo>
                    <a:pt x="13302" y="473"/>
                  </a:lnTo>
                  <a:lnTo>
                    <a:pt x="13208" y="473"/>
                  </a:lnTo>
                  <a:lnTo>
                    <a:pt x="13208" y="661"/>
                  </a:lnTo>
                  <a:lnTo>
                    <a:pt x="13114" y="661"/>
                  </a:lnTo>
                  <a:lnTo>
                    <a:pt x="13019" y="567"/>
                  </a:lnTo>
                  <a:lnTo>
                    <a:pt x="12925" y="378"/>
                  </a:lnTo>
                  <a:lnTo>
                    <a:pt x="12831" y="95"/>
                  </a:lnTo>
                  <a:lnTo>
                    <a:pt x="12831" y="378"/>
                  </a:lnTo>
                  <a:lnTo>
                    <a:pt x="12736" y="378"/>
                  </a:lnTo>
                  <a:lnTo>
                    <a:pt x="12642" y="284"/>
                  </a:lnTo>
                  <a:lnTo>
                    <a:pt x="12548" y="190"/>
                  </a:lnTo>
                  <a:lnTo>
                    <a:pt x="12265" y="190"/>
                  </a:lnTo>
                  <a:lnTo>
                    <a:pt x="12170" y="473"/>
                  </a:lnTo>
                  <a:lnTo>
                    <a:pt x="12076" y="378"/>
                  </a:lnTo>
                  <a:lnTo>
                    <a:pt x="11887" y="284"/>
                  </a:lnTo>
                  <a:lnTo>
                    <a:pt x="11510" y="378"/>
                  </a:lnTo>
                  <a:lnTo>
                    <a:pt x="10755" y="661"/>
                  </a:lnTo>
                  <a:lnTo>
                    <a:pt x="10661" y="473"/>
                  </a:lnTo>
                  <a:lnTo>
                    <a:pt x="10567" y="378"/>
                  </a:lnTo>
                  <a:lnTo>
                    <a:pt x="10095" y="378"/>
                  </a:lnTo>
                  <a:lnTo>
                    <a:pt x="9529" y="473"/>
                  </a:lnTo>
                  <a:lnTo>
                    <a:pt x="9340" y="473"/>
                  </a:lnTo>
                  <a:lnTo>
                    <a:pt x="9152" y="378"/>
                  </a:lnTo>
                  <a:lnTo>
                    <a:pt x="9152" y="473"/>
                  </a:lnTo>
                  <a:lnTo>
                    <a:pt x="9152" y="567"/>
                  </a:lnTo>
                  <a:lnTo>
                    <a:pt x="8963" y="661"/>
                  </a:lnTo>
                  <a:lnTo>
                    <a:pt x="8869" y="567"/>
                  </a:lnTo>
                  <a:lnTo>
                    <a:pt x="8680" y="473"/>
                  </a:lnTo>
                  <a:lnTo>
                    <a:pt x="8680" y="756"/>
                  </a:lnTo>
                  <a:lnTo>
                    <a:pt x="8491" y="661"/>
                  </a:lnTo>
                  <a:lnTo>
                    <a:pt x="8208" y="567"/>
                  </a:lnTo>
                  <a:lnTo>
                    <a:pt x="7925" y="661"/>
                  </a:lnTo>
                  <a:lnTo>
                    <a:pt x="7831" y="756"/>
                  </a:lnTo>
                  <a:lnTo>
                    <a:pt x="7548" y="567"/>
                  </a:lnTo>
                  <a:lnTo>
                    <a:pt x="7359" y="473"/>
                  </a:lnTo>
                  <a:lnTo>
                    <a:pt x="7170" y="944"/>
                  </a:lnTo>
                  <a:lnTo>
                    <a:pt x="6982" y="661"/>
                  </a:lnTo>
                  <a:lnTo>
                    <a:pt x="6793" y="661"/>
                  </a:lnTo>
                  <a:lnTo>
                    <a:pt x="6604" y="756"/>
                  </a:lnTo>
                  <a:lnTo>
                    <a:pt x="6510" y="661"/>
                  </a:lnTo>
                  <a:lnTo>
                    <a:pt x="6416" y="756"/>
                  </a:lnTo>
                  <a:lnTo>
                    <a:pt x="6038" y="944"/>
                  </a:lnTo>
                  <a:lnTo>
                    <a:pt x="6038" y="1039"/>
                  </a:lnTo>
                  <a:lnTo>
                    <a:pt x="5850" y="1133"/>
                  </a:lnTo>
                  <a:lnTo>
                    <a:pt x="5850" y="1039"/>
                  </a:lnTo>
                  <a:lnTo>
                    <a:pt x="5755" y="1039"/>
                  </a:lnTo>
                  <a:lnTo>
                    <a:pt x="5567" y="1227"/>
                  </a:lnTo>
                  <a:lnTo>
                    <a:pt x="5472" y="1227"/>
                  </a:lnTo>
                  <a:lnTo>
                    <a:pt x="5378" y="1039"/>
                  </a:lnTo>
                  <a:lnTo>
                    <a:pt x="5378" y="1133"/>
                  </a:lnTo>
                  <a:lnTo>
                    <a:pt x="5189" y="1227"/>
                  </a:lnTo>
                  <a:lnTo>
                    <a:pt x="5095" y="1133"/>
                  </a:lnTo>
                  <a:lnTo>
                    <a:pt x="4906" y="1039"/>
                  </a:lnTo>
                  <a:lnTo>
                    <a:pt x="5189" y="1039"/>
                  </a:lnTo>
                  <a:lnTo>
                    <a:pt x="5095" y="944"/>
                  </a:lnTo>
                  <a:lnTo>
                    <a:pt x="5095" y="756"/>
                  </a:lnTo>
                  <a:lnTo>
                    <a:pt x="5001" y="944"/>
                  </a:lnTo>
                  <a:lnTo>
                    <a:pt x="4529" y="944"/>
                  </a:lnTo>
                  <a:lnTo>
                    <a:pt x="4529" y="1133"/>
                  </a:lnTo>
                  <a:lnTo>
                    <a:pt x="4718" y="1133"/>
                  </a:lnTo>
                  <a:lnTo>
                    <a:pt x="4623" y="1227"/>
                  </a:lnTo>
                  <a:lnTo>
                    <a:pt x="4623" y="1133"/>
                  </a:lnTo>
                  <a:lnTo>
                    <a:pt x="4529" y="1416"/>
                  </a:lnTo>
                  <a:lnTo>
                    <a:pt x="4340" y="1227"/>
                  </a:lnTo>
                  <a:lnTo>
                    <a:pt x="4152" y="1039"/>
                  </a:lnTo>
                  <a:lnTo>
                    <a:pt x="3963" y="1039"/>
                  </a:lnTo>
                  <a:lnTo>
                    <a:pt x="3774" y="1416"/>
                  </a:lnTo>
                  <a:lnTo>
                    <a:pt x="3774" y="1322"/>
                  </a:lnTo>
                  <a:lnTo>
                    <a:pt x="3774" y="1227"/>
                  </a:lnTo>
                  <a:lnTo>
                    <a:pt x="3680" y="1322"/>
                  </a:lnTo>
                  <a:lnTo>
                    <a:pt x="3586" y="1510"/>
                  </a:lnTo>
                  <a:lnTo>
                    <a:pt x="3208" y="1416"/>
                  </a:lnTo>
                  <a:lnTo>
                    <a:pt x="2454" y="1416"/>
                  </a:lnTo>
                  <a:lnTo>
                    <a:pt x="1793" y="1510"/>
                  </a:lnTo>
                  <a:lnTo>
                    <a:pt x="1510" y="1605"/>
                  </a:lnTo>
                  <a:lnTo>
                    <a:pt x="1321" y="1699"/>
                  </a:lnTo>
                  <a:lnTo>
                    <a:pt x="1321" y="1605"/>
                  </a:lnTo>
                  <a:lnTo>
                    <a:pt x="1038" y="1699"/>
                  </a:lnTo>
                  <a:lnTo>
                    <a:pt x="755" y="1793"/>
                  </a:lnTo>
                  <a:lnTo>
                    <a:pt x="567" y="1793"/>
                  </a:lnTo>
                  <a:lnTo>
                    <a:pt x="378" y="1888"/>
                  </a:lnTo>
                  <a:lnTo>
                    <a:pt x="284" y="1699"/>
                  </a:lnTo>
                  <a:lnTo>
                    <a:pt x="95" y="1605"/>
                  </a:lnTo>
                  <a:lnTo>
                    <a:pt x="1" y="1793"/>
                  </a:lnTo>
                  <a:lnTo>
                    <a:pt x="1" y="2076"/>
                  </a:lnTo>
                  <a:lnTo>
                    <a:pt x="95" y="2548"/>
                  </a:lnTo>
                  <a:lnTo>
                    <a:pt x="189" y="2831"/>
                  </a:lnTo>
                  <a:lnTo>
                    <a:pt x="284" y="2737"/>
                  </a:lnTo>
                  <a:lnTo>
                    <a:pt x="472" y="2831"/>
                  </a:lnTo>
                  <a:lnTo>
                    <a:pt x="567" y="2548"/>
                  </a:lnTo>
                  <a:lnTo>
                    <a:pt x="661" y="2642"/>
                  </a:lnTo>
                  <a:lnTo>
                    <a:pt x="661" y="2737"/>
                  </a:lnTo>
                  <a:lnTo>
                    <a:pt x="755" y="2642"/>
                  </a:lnTo>
                  <a:lnTo>
                    <a:pt x="944" y="2548"/>
                  </a:lnTo>
                  <a:lnTo>
                    <a:pt x="1227" y="2548"/>
                  </a:lnTo>
                  <a:lnTo>
                    <a:pt x="1227" y="2642"/>
                  </a:lnTo>
                  <a:lnTo>
                    <a:pt x="1321" y="2737"/>
                  </a:lnTo>
                  <a:lnTo>
                    <a:pt x="1416" y="2831"/>
                  </a:lnTo>
                  <a:lnTo>
                    <a:pt x="1510" y="2642"/>
                  </a:lnTo>
                  <a:lnTo>
                    <a:pt x="1793" y="2548"/>
                  </a:lnTo>
                  <a:lnTo>
                    <a:pt x="1699" y="2642"/>
                  </a:lnTo>
                  <a:lnTo>
                    <a:pt x="1887" y="2737"/>
                  </a:lnTo>
                  <a:lnTo>
                    <a:pt x="1887" y="2454"/>
                  </a:lnTo>
                  <a:lnTo>
                    <a:pt x="1982" y="2265"/>
                  </a:lnTo>
                  <a:lnTo>
                    <a:pt x="2076" y="2737"/>
                  </a:lnTo>
                  <a:lnTo>
                    <a:pt x="2171" y="2359"/>
                  </a:lnTo>
                  <a:lnTo>
                    <a:pt x="2265" y="2642"/>
                  </a:lnTo>
                  <a:lnTo>
                    <a:pt x="2265" y="2548"/>
                  </a:lnTo>
                  <a:lnTo>
                    <a:pt x="2359" y="2454"/>
                  </a:lnTo>
                  <a:lnTo>
                    <a:pt x="2454" y="2548"/>
                  </a:lnTo>
                  <a:lnTo>
                    <a:pt x="2454" y="2737"/>
                  </a:lnTo>
                  <a:lnTo>
                    <a:pt x="2548" y="2548"/>
                  </a:lnTo>
                  <a:lnTo>
                    <a:pt x="2548" y="2454"/>
                  </a:lnTo>
                  <a:lnTo>
                    <a:pt x="2642" y="2548"/>
                  </a:lnTo>
                  <a:lnTo>
                    <a:pt x="2642" y="2642"/>
                  </a:lnTo>
                  <a:lnTo>
                    <a:pt x="2831" y="2454"/>
                  </a:lnTo>
                  <a:lnTo>
                    <a:pt x="3020" y="2454"/>
                  </a:lnTo>
                  <a:lnTo>
                    <a:pt x="3114" y="2265"/>
                  </a:lnTo>
                  <a:lnTo>
                    <a:pt x="3114" y="2076"/>
                  </a:lnTo>
                  <a:lnTo>
                    <a:pt x="3208" y="1982"/>
                  </a:lnTo>
                  <a:lnTo>
                    <a:pt x="3208" y="2076"/>
                  </a:lnTo>
                  <a:lnTo>
                    <a:pt x="3208" y="2265"/>
                  </a:lnTo>
                  <a:lnTo>
                    <a:pt x="3303" y="2076"/>
                  </a:lnTo>
                  <a:lnTo>
                    <a:pt x="3491" y="2076"/>
                  </a:lnTo>
                  <a:lnTo>
                    <a:pt x="3491" y="2171"/>
                  </a:lnTo>
                  <a:lnTo>
                    <a:pt x="3397" y="2265"/>
                  </a:lnTo>
                  <a:lnTo>
                    <a:pt x="3303" y="2359"/>
                  </a:lnTo>
                  <a:lnTo>
                    <a:pt x="3303" y="2548"/>
                  </a:lnTo>
                  <a:lnTo>
                    <a:pt x="3491" y="2548"/>
                  </a:lnTo>
                  <a:lnTo>
                    <a:pt x="3586" y="2454"/>
                  </a:lnTo>
                  <a:lnTo>
                    <a:pt x="3680" y="2265"/>
                  </a:lnTo>
                  <a:lnTo>
                    <a:pt x="4152" y="2265"/>
                  </a:lnTo>
                  <a:lnTo>
                    <a:pt x="4152" y="2359"/>
                  </a:lnTo>
                  <a:lnTo>
                    <a:pt x="4246" y="2171"/>
                  </a:lnTo>
                  <a:lnTo>
                    <a:pt x="4340" y="2171"/>
                  </a:lnTo>
                  <a:lnTo>
                    <a:pt x="4246" y="2265"/>
                  </a:lnTo>
                  <a:lnTo>
                    <a:pt x="5284" y="2265"/>
                  </a:lnTo>
                  <a:lnTo>
                    <a:pt x="5567" y="2171"/>
                  </a:lnTo>
                  <a:lnTo>
                    <a:pt x="5755" y="2171"/>
                  </a:lnTo>
                  <a:lnTo>
                    <a:pt x="5755" y="2076"/>
                  </a:lnTo>
                  <a:lnTo>
                    <a:pt x="6416" y="2076"/>
                  </a:lnTo>
                  <a:lnTo>
                    <a:pt x="6510" y="1888"/>
                  </a:lnTo>
                  <a:lnTo>
                    <a:pt x="6604" y="1888"/>
                  </a:lnTo>
                  <a:lnTo>
                    <a:pt x="7170" y="1982"/>
                  </a:lnTo>
                  <a:lnTo>
                    <a:pt x="7453" y="1888"/>
                  </a:lnTo>
                  <a:lnTo>
                    <a:pt x="7548" y="1888"/>
                  </a:lnTo>
                  <a:lnTo>
                    <a:pt x="7642" y="1699"/>
                  </a:lnTo>
                  <a:lnTo>
                    <a:pt x="7736" y="1888"/>
                  </a:lnTo>
                  <a:lnTo>
                    <a:pt x="7925" y="2076"/>
                  </a:lnTo>
                  <a:lnTo>
                    <a:pt x="8114" y="1793"/>
                  </a:lnTo>
                  <a:lnTo>
                    <a:pt x="8114" y="1982"/>
                  </a:lnTo>
                  <a:lnTo>
                    <a:pt x="8208" y="1793"/>
                  </a:lnTo>
                  <a:lnTo>
                    <a:pt x="8302" y="1982"/>
                  </a:lnTo>
                  <a:lnTo>
                    <a:pt x="8302" y="1888"/>
                  </a:lnTo>
                  <a:lnTo>
                    <a:pt x="8302" y="1793"/>
                  </a:lnTo>
                  <a:lnTo>
                    <a:pt x="8491" y="1793"/>
                  </a:lnTo>
                  <a:lnTo>
                    <a:pt x="8585" y="1888"/>
                  </a:lnTo>
                  <a:lnTo>
                    <a:pt x="8774" y="1793"/>
                  </a:lnTo>
                  <a:lnTo>
                    <a:pt x="8774" y="1982"/>
                  </a:lnTo>
                  <a:lnTo>
                    <a:pt x="8869" y="1888"/>
                  </a:lnTo>
                  <a:lnTo>
                    <a:pt x="9718" y="1888"/>
                  </a:lnTo>
                  <a:lnTo>
                    <a:pt x="9623" y="1793"/>
                  </a:lnTo>
                  <a:lnTo>
                    <a:pt x="9718" y="1605"/>
                  </a:lnTo>
                  <a:lnTo>
                    <a:pt x="9812" y="1699"/>
                  </a:lnTo>
                  <a:lnTo>
                    <a:pt x="9812" y="1793"/>
                  </a:lnTo>
                  <a:lnTo>
                    <a:pt x="9906" y="1888"/>
                  </a:lnTo>
                  <a:lnTo>
                    <a:pt x="10095" y="1982"/>
                  </a:lnTo>
                  <a:lnTo>
                    <a:pt x="10661" y="1793"/>
                  </a:lnTo>
                  <a:lnTo>
                    <a:pt x="11038" y="1510"/>
                  </a:lnTo>
                  <a:lnTo>
                    <a:pt x="11133" y="1699"/>
                  </a:lnTo>
                  <a:lnTo>
                    <a:pt x="11321" y="1699"/>
                  </a:lnTo>
                  <a:lnTo>
                    <a:pt x="11510" y="1605"/>
                  </a:lnTo>
                  <a:lnTo>
                    <a:pt x="11604" y="1416"/>
                  </a:lnTo>
                  <a:lnTo>
                    <a:pt x="11982" y="1605"/>
                  </a:lnTo>
                  <a:lnTo>
                    <a:pt x="12453" y="1699"/>
                  </a:lnTo>
                  <a:lnTo>
                    <a:pt x="12642" y="1510"/>
                  </a:lnTo>
                  <a:lnTo>
                    <a:pt x="12642" y="1699"/>
                  </a:lnTo>
                  <a:lnTo>
                    <a:pt x="12925" y="1510"/>
                  </a:lnTo>
                  <a:lnTo>
                    <a:pt x="13208" y="1510"/>
                  </a:lnTo>
                  <a:lnTo>
                    <a:pt x="14057" y="1699"/>
                  </a:lnTo>
                  <a:lnTo>
                    <a:pt x="14434" y="1793"/>
                  </a:lnTo>
                  <a:lnTo>
                    <a:pt x="14812" y="1793"/>
                  </a:lnTo>
                  <a:lnTo>
                    <a:pt x="15095" y="1699"/>
                  </a:lnTo>
                  <a:lnTo>
                    <a:pt x="15378" y="1510"/>
                  </a:lnTo>
                  <a:lnTo>
                    <a:pt x="15472" y="1416"/>
                  </a:lnTo>
                  <a:lnTo>
                    <a:pt x="15472" y="1510"/>
                  </a:lnTo>
                  <a:lnTo>
                    <a:pt x="15472" y="1699"/>
                  </a:lnTo>
                  <a:lnTo>
                    <a:pt x="16416" y="1510"/>
                  </a:lnTo>
                  <a:lnTo>
                    <a:pt x="16416" y="1605"/>
                  </a:lnTo>
                  <a:lnTo>
                    <a:pt x="16510" y="1605"/>
                  </a:lnTo>
                  <a:lnTo>
                    <a:pt x="16604" y="1510"/>
                  </a:lnTo>
                  <a:lnTo>
                    <a:pt x="17642" y="1510"/>
                  </a:lnTo>
                  <a:lnTo>
                    <a:pt x="17736" y="1605"/>
                  </a:lnTo>
                  <a:lnTo>
                    <a:pt x="17831" y="1605"/>
                  </a:lnTo>
                  <a:lnTo>
                    <a:pt x="18397" y="1510"/>
                  </a:lnTo>
                  <a:lnTo>
                    <a:pt x="19057" y="1322"/>
                  </a:lnTo>
                  <a:lnTo>
                    <a:pt x="18774" y="1605"/>
                  </a:lnTo>
                  <a:lnTo>
                    <a:pt x="19151" y="1322"/>
                  </a:lnTo>
                  <a:lnTo>
                    <a:pt x="19340" y="1322"/>
                  </a:lnTo>
                  <a:lnTo>
                    <a:pt x="19340" y="1510"/>
                  </a:lnTo>
                  <a:lnTo>
                    <a:pt x="19529" y="1416"/>
                  </a:lnTo>
                  <a:lnTo>
                    <a:pt x="19906" y="1416"/>
                  </a:lnTo>
                  <a:lnTo>
                    <a:pt x="20000" y="1322"/>
                  </a:lnTo>
                  <a:lnTo>
                    <a:pt x="20095" y="944"/>
                  </a:lnTo>
                  <a:lnTo>
                    <a:pt x="20095" y="1133"/>
                  </a:lnTo>
                  <a:lnTo>
                    <a:pt x="20189" y="1227"/>
                  </a:lnTo>
                  <a:lnTo>
                    <a:pt x="20189" y="1416"/>
                  </a:lnTo>
                  <a:lnTo>
                    <a:pt x="20283" y="1322"/>
                  </a:lnTo>
                  <a:lnTo>
                    <a:pt x="20378" y="1322"/>
                  </a:lnTo>
                  <a:lnTo>
                    <a:pt x="20378" y="1416"/>
                  </a:lnTo>
                  <a:lnTo>
                    <a:pt x="20661" y="1227"/>
                  </a:lnTo>
                  <a:lnTo>
                    <a:pt x="20944" y="1133"/>
                  </a:lnTo>
                  <a:lnTo>
                    <a:pt x="21038" y="1133"/>
                  </a:lnTo>
                  <a:lnTo>
                    <a:pt x="21132" y="1416"/>
                  </a:lnTo>
                  <a:lnTo>
                    <a:pt x="21604" y="1227"/>
                  </a:lnTo>
                  <a:lnTo>
                    <a:pt x="21510" y="1039"/>
                  </a:lnTo>
                  <a:lnTo>
                    <a:pt x="21510" y="944"/>
                  </a:lnTo>
                  <a:lnTo>
                    <a:pt x="21698" y="944"/>
                  </a:lnTo>
                  <a:lnTo>
                    <a:pt x="21604" y="1039"/>
                  </a:lnTo>
                  <a:lnTo>
                    <a:pt x="21982" y="1039"/>
                  </a:lnTo>
                  <a:lnTo>
                    <a:pt x="21887" y="1227"/>
                  </a:lnTo>
                  <a:lnTo>
                    <a:pt x="21887" y="1227"/>
                  </a:lnTo>
                  <a:lnTo>
                    <a:pt x="22170" y="1039"/>
                  </a:lnTo>
                  <a:lnTo>
                    <a:pt x="22265" y="1227"/>
                  </a:lnTo>
                  <a:lnTo>
                    <a:pt x="22265" y="1133"/>
                  </a:lnTo>
                  <a:lnTo>
                    <a:pt x="22265" y="1039"/>
                  </a:lnTo>
                  <a:lnTo>
                    <a:pt x="22548" y="1039"/>
                  </a:lnTo>
                  <a:lnTo>
                    <a:pt x="22642" y="1322"/>
                  </a:lnTo>
                  <a:lnTo>
                    <a:pt x="23019" y="1227"/>
                  </a:lnTo>
                  <a:lnTo>
                    <a:pt x="23208" y="1133"/>
                  </a:lnTo>
                  <a:lnTo>
                    <a:pt x="23302" y="1039"/>
                  </a:lnTo>
                  <a:lnTo>
                    <a:pt x="23397" y="1133"/>
                  </a:lnTo>
                  <a:lnTo>
                    <a:pt x="23397" y="1227"/>
                  </a:lnTo>
                  <a:lnTo>
                    <a:pt x="23680" y="1227"/>
                  </a:lnTo>
                  <a:lnTo>
                    <a:pt x="23868" y="1133"/>
                  </a:lnTo>
                  <a:lnTo>
                    <a:pt x="24057" y="1227"/>
                  </a:lnTo>
                  <a:lnTo>
                    <a:pt x="24246" y="1227"/>
                  </a:lnTo>
                  <a:lnTo>
                    <a:pt x="24246" y="1133"/>
                  </a:lnTo>
                  <a:lnTo>
                    <a:pt x="24529" y="1227"/>
                  </a:lnTo>
                  <a:lnTo>
                    <a:pt x="24906" y="1322"/>
                  </a:lnTo>
                  <a:lnTo>
                    <a:pt x="25179" y="1048"/>
                  </a:lnTo>
                  <a:lnTo>
                    <a:pt x="25095" y="1133"/>
                  </a:lnTo>
                  <a:lnTo>
                    <a:pt x="25189" y="1227"/>
                  </a:lnTo>
                  <a:lnTo>
                    <a:pt x="25189" y="1133"/>
                  </a:lnTo>
                  <a:lnTo>
                    <a:pt x="25283" y="1039"/>
                  </a:lnTo>
                  <a:lnTo>
                    <a:pt x="25378" y="944"/>
                  </a:lnTo>
                  <a:lnTo>
                    <a:pt x="25472" y="944"/>
                  </a:lnTo>
                  <a:lnTo>
                    <a:pt x="25472" y="1133"/>
                  </a:lnTo>
                  <a:lnTo>
                    <a:pt x="25566" y="1039"/>
                  </a:lnTo>
                  <a:lnTo>
                    <a:pt x="25661" y="1039"/>
                  </a:lnTo>
                  <a:lnTo>
                    <a:pt x="25566" y="1133"/>
                  </a:lnTo>
                  <a:lnTo>
                    <a:pt x="25661" y="1227"/>
                  </a:lnTo>
                  <a:lnTo>
                    <a:pt x="25849" y="1322"/>
                  </a:lnTo>
                  <a:lnTo>
                    <a:pt x="25944" y="1133"/>
                  </a:lnTo>
                  <a:lnTo>
                    <a:pt x="26132" y="1039"/>
                  </a:lnTo>
                  <a:lnTo>
                    <a:pt x="26132" y="1039"/>
                  </a:lnTo>
                  <a:lnTo>
                    <a:pt x="26038" y="1227"/>
                  </a:lnTo>
                  <a:lnTo>
                    <a:pt x="26132" y="1322"/>
                  </a:lnTo>
                  <a:lnTo>
                    <a:pt x="26321" y="1416"/>
                  </a:lnTo>
                  <a:lnTo>
                    <a:pt x="26415" y="1416"/>
                  </a:lnTo>
                  <a:lnTo>
                    <a:pt x="26887" y="1227"/>
                  </a:lnTo>
                  <a:lnTo>
                    <a:pt x="27264" y="944"/>
                  </a:lnTo>
                  <a:lnTo>
                    <a:pt x="27170" y="944"/>
                  </a:lnTo>
                  <a:lnTo>
                    <a:pt x="27264" y="850"/>
                  </a:lnTo>
                  <a:lnTo>
                    <a:pt x="26981" y="756"/>
                  </a:lnTo>
                  <a:lnTo>
                    <a:pt x="26887" y="944"/>
                  </a:lnTo>
                  <a:lnTo>
                    <a:pt x="26793" y="1133"/>
                  </a:lnTo>
                  <a:lnTo>
                    <a:pt x="26793" y="661"/>
                  </a:lnTo>
                  <a:lnTo>
                    <a:pt x="26604" y="944"/>
                  </a:lnTo>
                  <a:lnTo>
                    <a:pt x="26510" y="850"/>
                  </a:lnTo>
                  <a:lnTo>
                    <a:pt x="26415" y="756"/>
                  </a:lnTo>
                  <a:lnTo>
                    <a:pt x="26321" y="944"/>
                  </a:lnTo>
                  <a:lnTo>
                    <a:pt x="26227" y="661"/>
                  </a:lnTo>
                  <a:lnTo>
                    <a:pt x="26038" y="756"/>
                  </a:lnTo>
                  <a:lnTo>
                    <a:pt x="25849" y="661"/>
                  </a:lnTo>
                  <a:lnTo>
                    <a:pt x="25378" y="567"/>
                  </a:lnTo>
                  <a:lnTo>
                    <a:pt x="25283" y="661"/>
                  </a:lnTo>
                  <a:lnTo>
                    <a:pt x="25095" y="756"/>
                  </a:lnTo>
                  <a:lnTo>
                    <a:pt x="25189" y="473"/>
                  </a:lnTo>
                  <a:lnTo>
                    <a:pt x="25000" y="661"/>
                  </a:lnTo>
                  <a:lnTo>
                    <a:pt x="25000" y="661"/>
                  </a:lnTo>
                  <a:lnTo>
                    <a:pt x="25095" y="473"/>
                  </a:lnTo>
                  <a:lnTo>
                    <a:pt x="24906" y="567"/>
                  </a:lnTo>
                  <a:lnTo>
                    <a:pt x="24717" y="567"/>
                  </a:lnTo>
                  <a:lnTo>
                    <a:pt x="24717" y="756"/>
                  </a:lnTo>
                  <a:lnTo>
                    <a:pt x="24623" y="1039"/>
                  </a:lnTo>
                  <a:lnTo>
                    <a:pt x="24623" y="850"/>
                  </a:lnTo>
                  <a:lnTo>
                    <a:pt x="24717" y="661"/>
                  </a:lnTo>
                  <a:lnTo>
                    <a:pt x="24623" y="756"/>
                  </a:lnTo>
                  <a:lnTo>
                    <a:pt x="24623" y="661"/>
                  </a:lnTo>
                  <a:lnTo>
                    <a:pt x="24529" y="473"/>
                  </a:lnTo>
                  <a:lnTo>
                    <a:pt x="24529" y="661"/>
                  </a:lnTo>
                  <a:lnTo>
                    <a:pt x="24434" y="567"/>
                  </a:lnTo>
                  <a:lnTo>
                    <a:pt x="24340" y="378"/>
                  </a:lnTo>
                  <a:lnTo>
                    <a:pt x="24246" y="567"/>
                  </a:lnTo>
                  <a:lnTo>
                    <a:pt x="23963" y="567"/>
                  </a:lnTo>
                  <a:lnTo>
                    <a:pt x="23397" y="661"/>
                  </a:lnTo>
                  <a:lnTo>
                    <a:pt x="23114" y="661"/>
                  </a:lnTo>
                  <a:lnTo>
                    <a:pt x="22925" y="567"/>
                  </a:lnTo>
                  <a:lnTo>
                    <a:pt x="22925" y="473"/>
                  </a:lnTo>
                  <a:lnTo>
                    <a:pt x="23019" y="473"/>
                  </a:lnTo>
                  <a:lnTo>
                    <a:pt x="22642" y="378"/>
                  </a:lnTo>
                  <a:lnTo>
                    <a:pt x="22736" y="473"/>
                  </a:lnTo>
                  <a:lnTo>
                    <a:pt x="22548" y="473"/>
                  </a:lnTo>
                  <a:lnTo>
                    <a:pt x="22642" y="284"/>
                  </a:lnTo>
                  <a:lnTo>
                    <a:pt x="22548" y="190"/>
                  </a:lnTo>
                  <a:lnTo>
                    <a:pt x="22453" y="190"/>
                  </a:lnTo>
                  <a:lnTo>
                    <a:pt x="22359" y="284"/>
                  </a:lnTo>
                  <a:lnTo>
                    <a:pt x="22170" y="378"/>
                  </a:lnTo>
                  <a:lnTo>
                    <a:pt x="22076" y="284"/>
                  </a:lnTo>
                  <a:lnTo>
                    <a:pt x="22170" y="473"/>
                  </a:lnTo>
                  <a:lnTo>
                    <a:pt x="21887" y="190"/>
                  </a:lnTo>
                  <a:lnTo>
                    <a:pt x="21793" y="190"/>
                  </a:lnTo>
                  <a:lnTo>
                    <a:pt x="21698" y="378"/>
                  </a:lnTo>
                  <a:lnTo>
                    <a:pt x="21604" y="756"/>
                  </a:lnTo>
                  <a:lnTo>
                    <a:pt x="21415" y="661"/>
                  </a:lnTo>
                  <a:lnTo>
                    <a:pt x="21510" y="473"/>
                  </a:lnTo>
                  <a:lnTo>
                    <a:pt x="21604" y="284"/>
                  </a:lnTo>
                  <a:lnTo>
                    <a:pt x="21415" y="284"/>
                  </a:lnTo>
                  <a:lnTo>
                    <a:pt x="21415" y="190"/>
                  </a:lnTo>
                  <a:lnTo>
                    <a:pt x="21227" y="378"/>
                  </a:lnTo>
                  <a:lnTo>
                    <a:pt x="20944" y="567"/>
                  </a:lnTo>
                  <a:lnTo>
                    <a:pt x="20566" y="1"/>
                  </a:lnTo>
                  <a:lnTo>
                    <a:pt x="20472" y="95"/>
                  </a:lnTo>
                  <a:lnTo>
                    <a:pt x="20472" y="190"/>
                  </a:lnTo>
                  <a:lnTo>
                    <a:pt x="20472" y="378"/>
                  </a:lnTo>
                  <a:lnTo>
                    <a:pt x="20283" y="284"/>
                  </a:lnTo>
                  <a:lnTo>
                    <a:pt x="20283" y="190"/>
                  </a:lnTo>
                  <a:lnTo>
                    <a:pt x="20378" y="95"/>
                  </a:lnTo>
                  <a:lnTo>
                    <a:pt x="2028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27"/>
            <p:cNvSpPr/>
            <p:nvPr/>
          </p:nvSpPr>
          <p:spPr>
            <a:xfrm>
              <a:off x="3870041" y="2764475"/>
              <a:ext cx="188382" cy="232966"/>
            </a:xfrm>
            <a:custGeom>
              <a:rect b="b" l="l" r="r" t="t"/>
              <a:pathLst>
                <a:path extrusionOk="0" h="8869" w="7171">
                  <a:moveTo>
                    <a:pt x="5756" y="6510"/>
                  </a:moveTo>
                  <a:lnTo>
                    <a:pt x="5756" y="6604"/>
                  </a:lnTo>
                  <a:lnTo>
                    <a:pt x="5850" y="6604"/>
                  </a:lnTo>
                  <a:lnTo>
                    <a:pt x="5756" y="6510"/>
                  </a:lnTo>
                  <a:close/>
                  <a:moveTo>
                    <a:pt x="2265" y="7925"/>
                  </a:moveTo>
                  <a:lnTo>
                    <a:pt x="2252" y="7965"/>
                  </a:lnTo>
                  <a:lnTo>
                    <a:pt x="2252" y="7965"/>
                  </a:lnTo>
                  <a:lnTo>
                    <a:pt x="2284" y="7953"/>
                  </a:lnTo>
                  <a:lnTo>
                    <a:pt x="2284" y="7953"/>
                  </a:lnTo>
                  <a:lnTo>
                    <a:pt x="2265" y="7925"/>
                  </a:lnTo>
                  <a:close/>
                  <a:moveTo>
                    <a:pt x="567" y="0"/>
                  </a:moveTo>
                  <a:lnTo>
                    <a:pt x="284" y="189"/>
                  </a:lnTo>
                  <a:lnTo>
                    <a:pt x="95" y="472"/>
                  </a:lnTo>
                  <a:lnTo>
                    <a:pt x="1" y="755"/>
                  </a:lnTo>
                  <a:lnTo>
                    <a:pt x="95" y="1038"/>
                  </a:lnTo>
                  <a:lnTo>
                    <a:pt x="190" y="1227"/>
                  </a:lnTo>
                  <a:lnTo>
                    <a:pt x="473" y="1415"/>
                  </a:lnTo>
                  <a:lnTo>
                    <a:pt x="850" y="1321"/>
                  </a:lnTo>
                  <a:lnTo>
                    <a:pt x="661" y="1604"/>
                  </a:lnTo>
                  <a:lnTo>
                    <a:pt x="756" y="1604"/>
                  </a:lnTo>
                  <a:lnTo>
                    <a:pt x="661" y="1793"/>
                  </a:lnTo>
                  <a:lnTo>
                    <a:pt x="661" y="1887"/>
                  </a:lnTo>
                  <a:lnTo>
                    <a:pt x="756" y="1793"/>
                  </a:lnTo>
                  <a:lnTo>
                    <a:pt x="1510" y="1604"/>
                  </a:lnTo>
                  <a:lnTo>
                    <a:pt x="1510" y="1604"/>
                  </a:lnTo>
                  <a:lnTo>
                    <a:pt x="1133" y="2076"/>
                  </a:lnTo>
                  <a:lnTo>
                    <a:pt x="1322" y="2453"/>
                  </a:lnTo>
                  <a:lnTo>
                    <a:pt x="1888" y="2830"/>
                  </a:lnTo>
                  <a:lnTo>
                    <a:pt x="3397" y="3774"/>
                  </a:lnTo>
                  <a:lnTo>
                    <a:pt x="5001" y="4623"/>
                  </a:lnTo>
                  <a:lnTo>
                    <a:pt x="5944" y="5095"/>
                  </a:lnTo>
                  <a:lnTo>
                    <a:pt x="5756" y="5189"/>
                  </a:lnTo>
                  <a:lnTo>
                    <a:pt x="5378" y="5378"/>
                  </a:lnTo>
                  <a:lnTo>
                    <a:pt x="5378" y="5283"/>
                  </a:lnTo>
                  <a:lnTo>
                    <a:pt x="5001" y="5661"/>
                  </a:lnTo>
                  <a:lnTo>
                    <a:pt x="4623" y="5944"/>
                  </a:lnTo>
                  <a:lnTo>
                    <a:pt x="4435" y="6321"/>
                  </a:lnTo>
                  <a:lnTo>
                    <a:pt x="4340" y="6510"/>
                  </a:lnTo>
                  <a:lnTo>
                    <a:pt x="4435" y="6698"/>
                  </a:lnTo>
                  <a:lnTo>
                    <a:pt x="4435" y="6698"/>
                  </a:lnTo>
                  <a:lnTo>
                    <a:pt x="4246" y="6415"/>
                  </a:lnTo>
                  <a:lnTo>
                    <a:pt x="4057" y="6321"/>
                  </a:lnTo>
                  <a:lnTo>
                    <a:pt x="3963" y="6415"/>
                  </a:lnTo>
                  <a:lnTo>
                    <a:pt x="3869" y="6510"/>
                  </a:lnTo>
                  <a:lnTo>
                    <a:pt x="3680" y="6887"/>
                  </a:lnTo>
                  <a:lnTo>
                    <a:pt x="3680" y="7076"/>
                  </a:lnTo>
                  <a:lnTo>
                    <a:pt x="3774" y="7076"/>
                  </a:lnTo>
                  <a:lnTo>
                    <a:pt x="3680" y="7264"/>
                  </a:lnTo>
                  <a:lnTo>
                    <a:pt x="3303" y="7453"/>
                  </a:lnTo>
                  <a:lnTo>
                    <a:pt x="2359" y="7925"/>
                  </a:lnTo>
                  <a:lnTo>
                    <a:pt x="2284" y="7953"/>
                  </a:lnTo>
                  <a:lnTo>
                    <a:pt x="2284" y="7953"/>
                  </a:lnTo>
                  <a:lnTo>
                    <a:pt x="2454" y="8208"/>
                  </a:lnTo>
                  <a:lnTo>
                    <a:pt x="2642" y="8396"/>
                  </a:lnTo>
                  <a:lnTo>
                    <a:pt x="2642" y="8302"/>
                  </a:lnTo>
                  <a:lnTo>
                    <a:pt x="2737" y="8396"/>
                  </a:lnTo>
                  <a:lnTo>
                    <a:pt x="2831" y="8113"/>
                  </a:lnTo>
                  <a:lnTo>
                    <a:pt x="2925" y="7925"/>
                  </a:lnTo>
                  <a:lnTo>
                    <a:pt x="3020" y="7830"/>
                  </a:lnTo>
                  <a:lnTo>
                    <a:pt x="3397" y="7830"/>
                  </a:lnTo>
                  <a:lnTo>
                    <a:pt x="3680" y="7736"/>
                  </a:lnTo>
                  <a:lnTo>
                    <a:pt x="3774" y="7547"/>
                  </a:lnTo>
                  <a:lnTo>
                    <a:pt x="3869" y="7264"/>
                  </a:lnTo>
                  <a:lnTo>
                    <a:pt x="4246" y="7453"/>
                  </a:lnTo>
                  <a:lnTo>
                    <a:pt x="4623" y="7642"/>
                  </a:lnTo>
                  <a:lnTo>
                    <a:pt x="4718" y="7547"/>
                  </a:lnTo>
                  <a:lnTo>
                    <a:pt x="4906" y="7359"/>
                  </a:lnTo>
                  <a:lnTo>
                    <a:pt x="5190" y="7170"/>
                  </a:lnTo>
                  <a:lnTo>
                    <a:pt x="5095" y="7076"/>
                  </a:lnTo>
                  <a:lnTo>
                    <a:pt x="4906" y="6793"/>
                  </a:lnTo>
                  <a:lnTo>
                    <a:pt x="4906" y="6793"/>
                  </a:lnTo>
                  <a:lnTo>
                    <a:pt x="5095" y="6887"/>
                  </a:lnTo>
                  <a:lnTo>
                    <a:pt x="5378" y="6793"/>
                  </a:lnTo>
                  <a:lnTo>
                    <a:pt x="5756" y="6510"/>
                  </a:lnTo>
                  <a:lnTo>
                    <a:pt x="6322" y="6132"/>
                  </a:lnTo>
                  <a:lnTo>
                    <a:pt x="6699" y="5566"/>
                  </a:lnTo>
                  <a:lnTo>
                    <a:pt x="7171" y="5095"/>
                  </a:lnTo>
                  <a:lnTo>
                    <a:pt x="7076" y="4717"/>
                  </a:lnTo>
                  <a:lnTo>
                    <a:pt x="6982" y="4434"/>
                  </a:lnTo>
                  <a:lnTo>
                    <a:pt x="6605" y="3963"/>
                  </a:lnTo>
                  <a:lnTo>
                    <a:pt x="6133" y="3491"/>
                  </a:lnTo>
                  <a:lnTo>
                    <a:pt x="5567" y="3113"/>
                  </a:lnTo>
                  <a:lnTo>
                    <a:pt x="4340" y="2547"/>
                  </a:lnTo>
                  <a:lnTo>
                    <a:pt x="3208" y="1887"/>
                  </a:lnTo>
                  <a:lnTo>
                    <a:pt x="2925" y="1698"/>
                  </a:lnTo>
                  <a:lnTo>
                    <a:pt x="2925" y="1604"/>
                  </a:lnTo>
                  <a:lnTo>
                    <a:pt x="2925" y="1510"/>
                  </a:lnTo>
                  <a:lnTo>
                    <a:pt x="2737" y="1698"/>
                  </a:lnTo>
                  <a:lnTo>
                    <a:pt x="2642" y="1698"/>
                  </a:lnTo>
                  <a:lnTo>
                    <a:pt x="2642" y="1604"/>
                  </a:lnTo>
                  <a:lnTo>
                    <a:pt x="2642" y="1510"/>
                  </a:lnTo>
                  <a:lnTo>
                    <a:pt x="2642" y="1415"/>
                  </a:lnTo>
                  <a:lnTo>
                    <a:pt x="2454" y="1604"/>
                  </a:lnTo>
                  <a:lnTo>
                    <a:pt x="2454" y="1698"/>
                  </a:lnTo>
                  <a:lnTo>
                    <a:pt x="2265" y="1887"/>
                  </a:lnTo>
                  <a:lnTo>
                    <a:pt x="2265" y="1604"/>
                  </a:lnTo>
                  <a:lnTo>
                    <a:pt x="2171" y="1415"/>
                  </a:lnTo>
                  <a:lnTo>
                    <a:pt x="1605" y="944"/>
                  </a:lnTo>
                  <a:lnTo>
                    <a:pt x="1227" y="755"/>
                  </a:lnTo>
                  <a:lnTo>
                    <a:pt x="1039" y="472"/>
                  </a:lnTo>
                  <a:lnTo>
                    <a:pt x="850" y="283"/>
                  </a:lnTo>
                  <a:lnTo>
                    <a:pt x="944" y="0"/>
                  </a:lnTo>
                  <a:close/>
                  <a:moveTo>
                    <a:pt x="2252" y="7965"/>
                  </a:moveTo>
                  <a:lnTo>
                    <a:pt x="850" y="8491"/>
                  </a:lnTo>
                  <a:lnTo>
                    <a:pt x="756" y="8491"/>
                  </a:lnTo>
                  <a:lnTo>
                    <a:pt x="756" y="8774"/>
                  </a:lnTo>
                  <a:lnTo>
                    <a:pt x="944" y="8868"/>
                  </a:lnTo>
                  <a:lnTo>
                    <a:pt x="1133" y="8868"/>
                  </a:lnTo>
                  <a:lnTo>
                    <a:pt x="1605" y="8774"/>
                  </a:lnTo>
                  <a:lnTo>
                    <a:pt x="1793" y="8679"/>
                  </a:lnTo>
                  <a:lnTo>
                    <a:pt x="2076" y="8491"/>
                  </a:lnTo>
                  <a:lnTo>
                    <a:pt x="2171" y="8208"/>
                  </a:lnTo>
                  <a:lnTo>
                    <a:pt x="2252" y="796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8"/>
          <p:cNvSpPr txBox="1"/>
          <p:nvPr>
            <p:ph type="title"/>
          </p:nvPr>
        </p:nvSpPr>
        <p:spPr>
          <a:xfrm>
            <a:off x="737850" y="517525"/>
            <a:ext cx="6034500" cy="744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b="1" lang="en" sz="3500"/>
              <a:t>Modules </a:t>
            </a:r>
            <a:endParaRPr b="1" sz="3500"/>
          </a:p>
        </p:txBody>
      </p:sp>
      <p:sp>
        <p:nvSpPr>
          <p:cNvPr id="219" name="Google Shape;219;p28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">
                <a:latin typeface="Lato Light"/>
                <a:ea typeface="Lato Light"/>
                <a:cs typeface="Lato Light"/>
                <a:sym typeface="Lato Light"/>
              </a:rPr>
              <a:t>‹#›</a:t>
            </a:fld>
            <a:endParaRPr>
              <a:latin typeface="Lato Light"/>
              <a:ea typeface="Lato Light"/>
              <a:cs typeface="Lato Light"/>
              <a:sym typeface="Lato Light"/>
            </a:endParaRPr>
          </a:p>
        </p:txBody>
      </p:sp>
      <p:pic>
        <p:nvPicPr>
          <p:cNvPr id="220" name="Google Shape;220;p28"/>
          <p:cNvPicPr preferRelativeResize="0"/>
          <p:nvPr/>
        </p:nvPicPr>
        <p:blipFill rotWithShape="1">
          <a:blip r:embed="rId3">
            <a:alphaModFix/>
          </a:blip>
          <a:srcRect b="3654" l="1729" r="2694" t="7864"/>
          <a:stretch/>
        </p:blipFill>
        <p:spPr>
          <a:xfrm>
            <a:off x="2654800" y="3680250"/>
            <a:ext cx="2621925" cy="918800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28"/>
          <p:cNvSpPr txBox="1"/>
          <p:nvPr/>
        </p:nvSpPr>
        <p:spPr>
          <a:xfrm>
            <a:off x="737850" y="1544825"/>
            <a:ext cx="6773400" cy="132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92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Lato"/>
              <a:buChar char="●"/>
            </a:pPr>
            <a:r>
              <a:rPr b="0" i="0" lang="en" sz="19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Modules organize content into units, weeks, or other chosen organizational methods.</a:t>
            </a:r>
            <a:endParaRPr b="0" i="0" sz="19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00314B"/>
              </a:solidFill>
              <a:latin typeface="Lato"/>
              <a:ea typeface="Lato"/>
              <a:cs typeface="Lato"/>
              <a:sym typeface="Lato"/>
            </a:endParaRPr>
          </a:p>
          <a:p>
            <a:pPr indent="-3492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Lato"/>
              <a:buChar char="○"/>
            </a:pPr>
            <a:r>
              <a:rPr b="0" i="0" lang="en" sz="19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Provides linear direction for how course content should be completed. </a:t>
            </a:r>
            <a:endParaRPr b="0" i="0" sz="19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-3492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Lato"/>
              <a:buChar char="○"/>
            </a:pPr>
            <a:r>
              <a:rPr b="0" i="0" lang="en" sz="19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Houses assignments, discussions, quizzes, and pages.</a:t>
            </a:r>
            <a:endParaRPr b="0" i="0" sz="22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9"/>
          <p:cNvSpPr txBox="1"/>
          <p:nvPr>
            <p:ph type="title"/>
          </p:nvPr>
        </p:nvSpPr>
        <p:spPr>
          <a:xfrm>
            <a:off x="737850" y="517525"/>
            <a:ext cx="6284100" cy="744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b="1" lang="en" sz="3500"/>
              <a:t>Building Your Course</a:t>
            </a:r>
            <a:endParaRPr b="1" sz="3500"/>
          </a:p>
        </p:txBody>
      </p:sp>
      <p:sp>
        <p:nvSpPr>
          <p:cNvPr id="227" name="Google Shape;227;p29"/>
          <p:cNvSpPr txBox="1"/>
          <p:nvPr>
            <p:ph idx="1" type="body"/>
          </p:nvPr>
        </p:nvSpPr>
        <p:spPr>
          <a:xfrm>
            <a:off x="703450" y="1414575"/>
            <a:ext cx="1902600" cy="296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b="1" lang="en" sz="2000">
                <a:latin typeface="Lato"/>
                <a:ea typeface="Lato"/>
                <a:cs typeface="Lato"/>
                <a:sym typeface="Lato"/>
              </a:rPr>
              <a:t>Assignments</a:t>
            </a:r>
            <a:endParaRPr b="1" sz="20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lang="en" sz="1800">
                <a:solidFill>
                  <a:srgbClr val="000000"/>
                </a:solidFill>
              </a:rPr>
              <a:t>Allow for students to submit work using various file types. Feedback and grades can be given.</a:t>
            </a:r>
            <a:endParaRPr sz="1800">
              <a:solidFill>
                <a:srgbClr val="000000"/>
              </a:solidFill>
            </a:endParaRPr>
          </a:p>
        </p:txBody>
      </p:sp>
      <p:sp>
        <p:nvSpPr>
          <p:cNvPr id="228" name="Google Shape;228;p29"/>
          <p:cNvSpPr txBox="1"/>
          <p:nvPr>
            <p:ph idx="2" type="body"/>
          </p:nvPr>
        </p:nvSpPr>
        <p:spPr>
          <a:xfrm>
            <a:off x="3106837" y="1414575"/>
            <a:ext cx="1902600" cy="296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b="1" lang="en" sz="2000">
                <a:latin typeface="Lato"/>
                <a:ea typeface="Lato"/>
                <a:cs typeface="Lato"/>
                <a:sym typeface="Lato"/>
              </a:rPr>
              <a:t>Quizzes</a:t>
            </a:r>
            <a:endParaRPr b="1" sz="20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lang="en" sz="1800">
                <a:solidFill>
                  <a:srgbClr val="000000"/>
                </a:solidFill>
              </a:rPr>
              <a:t>Quizzes allow for student assessment of course content. Quizzes can be graded or set up as surveys or practice.</a:t>
            </a:r>
            <a:endParaRPr sz="18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100">
              <a:solidFill>
                <a:srgbClr val="00314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100">
              <a:solidFill>
                <a:srgbClr val="00314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p29"/>
          <p:cNvSpPr txBox="1"/>
          <p:nvPr>
            <p:ph idx="3" type="body"/>
          </p:nvPr>
        </p:nvSpPr>
        <p:spPr>
          <a:xfrm>
            <a:off x="5510200" y="1428825"/>
            <a:ext cx="2161800" cy="29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b="1" lang="en" sz="2000">
                <a:latin typeface="Lato"/>
                <a:ea typeface="Lato"/>
                <a:cs typeface="Lato"/>
                <a:sym typeface="Lato"/>
              </a:rPr>
              <a:t>Discussions</a:t>
            </a:r>
            <a:endParaRPr b="1" sz="20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lang="en" sz="1800">
                <a:solidFill>
                  <a:srgbClr val="000000"/>
                </a:solidFill>
              </a:rPr>
              <a:t>Allow for student feedback and collaboration. Teacher settings can allow for customization of student replies. Can be set to graded or ungraded.</a:t>
            </a:r>
            <a:endParaRPr sz="18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230" name="Google Shape;230;p29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">
                <a:latin typeface="Lato Light"/>
                <a:ea typeface="Lato Light"/>
                <a:cs typeface="Lato Light"/>
                <a:sym typeface="Lato Light"/>
              </a:rPr>
              <a:t>‹#›</a:t>
            </a:fld>
            <a:endParaRPr>
              <a:latin typeface="Lato Light"/>
              <a:ea typeface="Lato Light"/>
              <a:cs typeface="Lato Light"/>
              <a:sym typeface="Lato Light"/>
            </a:endParaRPr>
          </a:p>
        </p:txBody>
      </p:sp>
      <p:pic>
        <p:nvPicPr>
          <p:cNvPr id="231" name="Google Shape;231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10200" y="4227650"/>
            <a:ext cx="1902600" cy="520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259594" y="4227650"/>
            <a:ext cx="1240606" cy="520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2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2238" y="4227650"/>
            <a:ext cx="1833816" cy="520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0"/>
          <p:cNvSpPr txBox="1"/>
          <p:nvPr>
            <p:ph type="title"/>
          </p:nvPr>
        </p:nvSpPr>
        <p:spPr>
          <a:xfrm>
            <a:off x="681200" y="622350"/>
            <a:ext cx="5887500" cy="445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b="1" lang="en" sz="3500"/>
              <a:t>Grades and Feedback</a:t>
            </a:r>
            <a:endParaRPr b="1" sz="3500"/>
          </a:p>
        </p:txBody>
      </p:sp>
      <p:sp>
        <p:nvSpPr>
          <p:cNvPr id="239" name="Google Shape;239;p30"/>
          <p:cNvSpPr txBox="1"/>
          <p:nvPr>
            <p:ph idx="1" type="body"/>
          </p:nvPr>
        </p:nvSpPr>
        <p:spPr>
          <a:xfrm>
            <a:off x="220800" y="1367400"/>
            <a:ext cx="4299300" cy="129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b="1" lang="en">
                <a:latin typeface="Lato"/>
                <a:ea typeface="Lato"/>
                <a:cs typeface="Lato"/>
                <a:sym typeface="Lato"/>
              </a:rPr>
              <a:t>SpeedGrader</a:t>
            </a:r>
            <a:endParaRPr b="1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lang="en" sz="1400">
                <a:solidFill>
                  <a:srgbClr val="000000"/>
                </a:solidFill>
              </a:rPr>
              <a:t>Allows for teacher annotations and feedback directly on a student submission.</a:t>
            </a:r>
            <a:endParaRPr sz="14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b="1" lang="en" sz="1400">
                <a:solidFill>
                  <a:srgbClr val="000000"/>
                </a:solidFill>
              </a:rPr>
              <a:t>Grades&gt;Select Student &amp; Assignment&gt;SpeedGrader</a:t>
            </a:r>
            <a:endParaRPr sz="1700">
              <a:solidFill>
                <a:srgbClr val="000000"/>
              </a:solidFill>
            </a:endParaRPr>
          </a:p>
        </p:txBody>
      </p:sp>
      <p:sp>
        <p:nvSpPr>
          <p:cNvPr id="240" name="Google Shape;240;p30"/>
          <p:cNvSpPr txBox="1"/>
          <p:nvPr>
            <p:ph idx="2" type="body"/>
          </p:nvPr>
        </p:nvSpPr>
        <p:spPr>
          <a:xfrm>
            <a:off x="5432050" y="2803200"/>
            <a:ext cx="2867700" cy="184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b="1" lang="en">
                <a:latin typeface="Lato"/>
                <a:ea typeface="Lato"/>
                <a:cs typeface="Lato"/>
                <a:sym typeface="Lato"/>
              </a:rPr>
              <a:t>Exporting Grades</a:t>
            </a:r>
            <a:endParaRPr b="1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lang="en" sz="1400">
                <a:solidFill>
                  <a:srgbClr val="000000"/>
                </a:solidFill>
              </a:rPr>
              <a:t>This will generate a .csv file that you can use to input your grades into Aspen.</a:t>
            </a:r>
            <a:endParaRPr sz="14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b="1" lang="en" sz="1400">
                <a:solidFill>
                  <a:srgbClr val="000000"/>
                </a:solidFill>
              </a:rPr>
              <a:t>Grades&gt;Actions&gt;Export</a:t>
            </a:r>
            <a:endParaRPr sz="1400">
              <a:solidFill>
                <a:srgbClr val="000000"/>
              </a:solidFill>
            </a:endParaRPr>
          </a:p>
        </p:txBody>
      </p:sp>
      <p:sp>
        <p:nvSpPr>
          <p:cNvPr id="241" name="Google Shape;241;p30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">
                <a:latin typeface="Lato Light"/>
                <a:ea typeface="Lato Light"/>
                <a:cs typeface="Lato Light"/>
                <a:sym typeface="Lato Light"/>
              </a:rPr>
              <a:t>‹#›</a:t>
            </a:fld>
            <a:endParaRPr>
              <a:latin typeface="Lato Light"/>
              <a:ea typeface="Lato Light"/>
              <a:cs typeface="Lato Light"/>
              <a:sym typeface="Lato Light"/>
            </a:endParaRPr>
          </a:p>
        </p:txBody>
      </p:sp>
      <p:pic>
        <p:nvPicPr>
          <p:cNvPr id="242" name="Google Shape;242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32050" y="1443350"/>
            <a:ext cx="2483551" cy="9843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0650" y="2803200"/>
            <a:ext cx="4154115" cy="2192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31"/>
          <p:cNvSpPr txBox="1"/>
          <p:nvPr>
            <p:ph type="title"/>
          </p:nvPr>
        </p:nvSpPr>
        <p:spPr>
          <a:xfrm>
            <a:off x="418025" y="745850"/>
            <a:ext cx="5887500" cy="445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b="1" lang="en" sz="3500"/>
              <a:t>Feedback in SpeedGrader</a:t>
            </a:r>
            <a:endParaRPr b="1" sz="3500"/>
          </a:p>
        </p:txBody>
      </p:sp>
      <p:sp>
        <p:nvSpPr>
          <p:cNvPr id="249" name="Google Shape;249;p31"/>
          <p:cNvSpPr txBox="1"/>
          <p:nvPr>
            <p:ph idx="3" type="body"/>
          </p:nvPr>
        </p:nvSpPr>
        <p:spPr>
          <a:xfrm>
            <a:off x="418025" y="1391600"/>
            <a:ext cx="3322800" cy="25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b="1" lang="en" sz="2400">
                <a:latin typeface="Lato"/>
                <a:ea typeface="Lato"/>
                <a:cs typeface="Lato"/>
                <a:sym typeface="Lato"/>
              </a:rPr>
              <a:t>Feedback</a:t>
            </a:r>
            <a:endParaRPr b="1" sz="2400">
              <a:latin typeface="Lato"/>
              <a:ea typeface="Lato"/>
              <a:cs typeface="Lato"/>
              <a:sym typeface="Lato"/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AutoNum type="arabicPeriod"/>
            </a:pPr>
            <a:r>
              <a:rPr lang="en" sz="2000"/>
              <a:t>You can type comments. </a:t>
            </a:r>
            <a:endParaRPr sz="2000"/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AutoNum type="arabicPeriod"/>
            </a:pPr>
            <a:r>
              <a:rPr lang="en" sz="2000"/>
              <a:t>Attach files with feedback. </a:t>
            </a:r>
            <a:endParaRPr sz="2000"/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AutoNum type="arabicPeriod"/>
            </a:pPr>
            <a:r>
              <a:rPr lang="en" sz="2000"/>
              <a:t>Create an audio or video recording. </a:t>
            </a:r>
            <a:endParaRPr sz="2000"/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AutoNum type="arabicPeriod"/>
            </a:pPr>
            <a:r>
              <a:rPr lang="en" sz="2000"/>
              <a:t>Use speech to text. </a:t>
            </a:r>
            <a:endParaRPr sz="2000"/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lang="en" sz="2000"/>
              <a:t>Then Submit</a:t>
            </a:r>
            <a:endParaRPr sz="2000"/>
          </a:p>
        </p:txBody>
      </p:sp>
      <p:sp>
        <p:nvSpPr>
          <p:cNvPr id="250" name="Google Shape;250;p31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">
                <a:latin typeface="Lato Light"/>
                <a:ea typeface="Lato Light"/>
                <a:cs typeface="Lato Light"/>
                <a:sym typeface="Lato Light"/>
              </a:rPr>
              <a:t>‹#›</a:t>
            </a:fld>
            <a:endParaRPr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51" name="Google Shape;251;p31"/>
          <p:cNvSpPr txBox="1"/>
          <p:nvPr>
            <p:ph idx="3" type="body"/>
          </p:nvPr>
        </p:nvSpPr>
        <p:spPr>
          <a:xfrm>
            <a:off x="4802325" y="1871200"/>
            <a:ext cx="1786500" cy="12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4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200"/>
          </a:p>
        </p:txBody>
      </p:sp>
      <p:pic>
        <p:nvPicPr>
          <p:cNvPr id="252" name="Google Shape;252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73800" y="1310325"/>
            <a:ext cx="3484500" cy="1910850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31"/>
          <p:cNvSpPr/>
          <p:nvPr/>
        </p:nvSpPr>
        <p:spPr>
          <a:xfrm>
            <a:off x="4507050" y="1871200"/>
            <a:ext cx="380400" cy="284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E6913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p31"/>
          <p:cNvSpPr/>
          <p:nvPr/>
        </p:nvSpPr>
        <p:spPr>
          <a:xfrm>
            <a:off x="4381800" y="3010750"/>
            <a:ext cx="380400" cy="284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E6913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Google Shape;255;p31"/>
          <p:cNvSpPr/>
          <p:nvPr/>
        </p:nvSpPr>
        <p:spPr>
          <a:xfrm>
            <a:off x="4887450" y="3010750"/>
            <a:ext cx="380400" cy="284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E6913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" name="Google Shape;256;p31"/>
          <p:cNvSpPr/>
          <p:nvPr/>
        </p:nvSpPr>
        <p:spPr>
          <a:xfrm>
            <a:off x="5393100" y="3010750"/>
            <a:ext cx="380400" cy="284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E6913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p31"/>
          <p:cNvSpPr txBox="1"/>
          <p:nvPr/>
        </p:nvSpPr>
        <p:spPr>
          <a:xfrm>
            <a:off x="662425" y="4143375"/>
            <a:ext cx="6182700" cy="5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1" lang="en" sz="1900" u="none" cap="none" strike="noStrike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rPr>
              <a:t>Rubrics are another great feature to be used within Speedgrader so students have high quality feedback. </a:t>
            </a:r>
            <a:endParaRPr b="0" i="1" sz="1900" u="none" cap="none" strike="noStrike">
              <a:solidFill>
                <a:srgbClr val="000000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2"/>
          <p:cNvSpPr txBox="1"/>
          <p:nvPr>
            <p:ph type="title"/>
          </p:nvPr>
        </p:nvSpPr>
        <p:spPr>
          <a:xfrm>
            <a:off x="374425" y="458400"/>
            <a:ext cx="8158800" cy="744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sz="4000"/>
              <a:t>THE CANVAS TEACHER APP</a:t>
            </a:r>
            <a:endParaRPr sz="4000"/>
          </a:p>
        </p:txBody>
      </p:sp>
      <p:sp>
        <p:nvSpPr>
          <p:cNvPr id="263" name="Google Shape;263;p32"/>
          <p:cNvSpPr txBox="1"/>
          <p:nvPr>
            <p:ph idx="1" type="body"/>
          </p:nvPr>
        </p:nvSpPr>
        <p:spPr>
          <a:xfrm>
            <a:off x="737850" y="1475700"/>
            <a:ext cx="6034500" cy="30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556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Char char="◦"/>
            </a:pPr>
            <a:r>
              <a:rPr lang="en" sz="2000"/>
              <a:t>Can be downloaded from the Apple or Android Store. </a:t>
            </a:r>
            <a:endParaRPr sz="2000"/>
          </a:p>
          <a:p>
            <a:pPr indent="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000"/>
          </a:p>
          <a:p>
            <a:pPr indent="-3556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Char char="◦"/>
            </a:pPr>
            <a:r>
              <a:rPr lang="en" sz="2000"/>
              <a:t>The app will allow access to your courses. </a:t>
            </a:r>
            <a:endParaRPr sz="2000"/>
          </a:p>
          <a:p>
            <a:pPr indent="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000"/>
          </a:p>
          <a:p>
            <a:pPr indent="-3556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Char char="◦"/>
            </a:pPr>
            <a:r>
              <a:rPr lang="en" sz="2000"/>
              <a:t>You can grade, communicate, and update through Announcements, Assignments, Discussions, and Quizzes. </a:t>
            </a:r>
            <a:endParaRPr sz="2000"/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000"/>
          </a:p>
        </p:txBody>
      </p:sp>
      <p:sp>
        <p:nvSpPr>
          <p:cNvPr id="264" name="Google Shape;264;p32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65" name="Google Shape;265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72350" y="2395350"/>
            <a:ext cx="1728950" cy="1873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33"/>
          <p:cNvSpPr txBox="1"/>
          <p:nvPr>
            <p:ph type="title"/>
          </p:nvPr>
        </p:nvSpPr>
        <p:spPr>
          <a:xfrm>
            <a:off x="678725" y="832850"/>
            <a:ext cx="6034500" cy="744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000"/>
              <a:buNone/>
            </a:pPr>
            <a:r>
              <a:rPr b="1" lang="en" sz="4000">
                <a:latin typeface="Lato"/>
                <a:ea typeface="Lato"/>
                <a:cs typeface="Lato"/>
                <a:sym typeface="Lato"/>
              </a:rPr>
              <a:t>Commons</a:t>
            </a:r>
            <a:endParaRPr b="1" sz="40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sp>
        <p:nvSpPr>
          <p:cNvPr id="271" name="Google Shape;271;p33"/>
          <p:cNvSpPr txBox="1"/>
          <p:nvPr>
            <p:ph idx="1" type="body"/>
          </p:nvPr>
        </p:nvSpPr>
        <p:spPr>
          <a:xfrm>
            <a:off x="737850" y="1475700"/>
            <a:ext cx="6632400" cy="30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6195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100"/>
              <a:buChar char="◦"/>
            </a:pPr>
            <a:r>
              <a:rPr lang="en" sz="2100">
                <a:solidFill>
                  <a:srgbClr val="000000"/>
                </a:solidFill>
              </a:rPr>
              <a:t>Share your work with yourself or others in the Commons.</a:t>
            </a:r>
            <a:endParaRPr sz="2100">
              <a:solidFill>
                <a:srgbClr val="000000"/>
              </a:solidFill>
            </a:endParaRPr>
          </a:p>
          <a:p>
            <a:pPr indent="-3619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Char char="◦"/>
            </a:pPr>
            <a:r>
              <a:rPr lang="en" sz="2100">
                <a:solidFill>
                  <a:srgbClr val="000000"/>
                </a:solidFill>
              </a:rPr>
              <a:t>You can also find work from others that you can import to your course. </a:t>
            </a:r>
            <a:endParaRPr sz="2100">
              <a:solidFill>
                <a:srgbClr val="000000"/>
              </a:solidFill>
            </a:endParaRPr>
          </a:p>
        </p:txBody>
      </p:sp>
      <p:sp>
        <p:nvSpPr>
          <p:cNvPr id="272" name="Google Shape;272;p33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73" name="Google Shape;273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70763" y="2785900"/>
            <a:ext cx="2166575" cy="1852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6"/>
          <p:cNvSpPr txBox="1"/>
          <p:nvPr>
            <p:ph type="title"/>
          </p:nvPr>
        </p:nvSpPr>
        <p:spPr>
          <a:xfrm>
            <a:off x="376300" y="517525"/>
            <a:ext cx="7289700" cy="744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000"/>
              <a:buNone/>
            </a:pPr>
            <a:r>
              <a:rPr b="1" lang="en" sz="4000">
                <a:latin typeface="Lato"/>
                <a:ea typeface="Lato"/>
                <a:cs typeface="Lato"/>
                <a:sym typeface="Lato"/>
              </a:rPr>
              <a:t>Logging In</a:t>
            </a:r>
            <a:endParaRPr b="1" sz="4000"/>
          </a:p>
        </p:txBody>
      </p:sp>
      <p:sp>
        <p:nvSpPr>
          <p:cNvPr id="107" name="Google Shape;107;p16"/>
          <p:cNvSpPr txBox="1"/>
          <p:nvPr>
            <p:ph idx="1" type="body"/>
          </p:nvPr>
        </p:nvSpPr>
        <p:spPr>
          <a:xfrm>
            <a:off x="248750" y="1632475"/>
            <a:ext cx="5419500" cy="290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/>
              <a:t>Bookmark toolbar&gt;Canvas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800"/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500" u="sng">
                <a:solidFill>
                  <a:schemeClr val="hlink"/>
                </a:solidFill>
                <a:latin typeface="Lato"/>
                <a:ea typeface="Lato"/>
                <a:cs typeface="Lato"/>
                <a:sym typeface="Lato"/>
                <a:hlinkClick r:id="rId3"/>
              </a:rPr>
              <a:t>https://knoxschools.instructure.com/</a:t>
            </a:r>
            <a:endParaRPr sz="3400">
              <a:solidFill>
                <a:srgbClr val="0000FF"/>
              </a:solidFill>
            </a:endParaRPr>
          </a:p>
        </p:txBody>
      </p:sp>
      <p:sp>
        <p:nvSpPr>
          <p:cNvPr id="108" name="Google Shape;108;p16"/>
          <p:cNvSpPr txBox="1"/>
          <p:nvPr>
            <p:ph idx="2" type="body"/>
          </p:nvPr>
        </p:nvSpPr>
        <p:spPr>
          <a:xfrm>
            <a:off x="248750" y="3499025"/>
            <a:ext cx="5887500" cy="71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Use your district email and password to login. 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 sz="1200"/>
          </a:p>
        </p:txBody>
      </p:sp>
      <p:sp>
        <p:nvSpPr>
          <p:cNvPr id="109" name="Google Shape;109;p16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">
                <a:latin typeface="Lato Light"/>
                <a:ea typeface="Lato Light"/>
                <a:cs typeface="Lato Light"/>
                <a:sym typeface="Lato Light"/>
              </a:rPr>
              <a:t>‹#›</a:t>
            </a:fld>
            <a:endParaRPr>
              <a:latin typeface="Lato Light"/>
              <a:ea typeface="Lato Light"/>
              <a:cs typeface="Lato Light"/>
              <a:sym typeface="Lato Light"/>
            </a:endParaRPr>
          </a:p>
        </p:txBody>
      </p:sp>
      <p:pic>
        <p:nvPicPr>
          <p:cNvPr id="110" name="Google Shape;110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89450" y="858350"/>
            <a:ext cx="2696724" cy="1363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668250" y="2844075"/>
            <a:ext cx="2139350" cy="202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34"/>
          <p:cNvSpPr txBox="1"/>
          <p:nvPr>
            <p:ph type="title"/>
          </p:nvPr>
        </p:nvSpPr>
        <p:spPr>
          <a:xfrm>
            <a:off x="737850" y="517525"/>
            <a:ext cx="6034500" cy="744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sz="3200"/>
              <a:t> </a:t>
            </a:r>
            <a:r>
              <a:rPr b="1" lang="en" sz="3700"/>
              <a:t>Crosslisting</a:t>
            </a:r>
            <a:r>
              <a:rPr lang="en" sz="3200"/>
              <a:t> </a:t>
            </a:r>
            <a:endParaRPr sz="3200"/>
          </a:p>
        </p:txBody>
      </p:sp>
      <p:sp>
        <p:nvSpPr>
          <p:cNvPr id="279" name="Google Shape;279;p34"/>
          <p:cNvSpPr txBox="1"/>
          <p:nvPr>
            <p:ph idx="1" type="body"/>
          </p:nvPr>
        </p:nvSpPr>
        <p:spPr>
          <a:xfrm>
            <a:off x="788275" y="1489775"/>
            <a:ext cx="6727500" cy="31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rPr lang="en" sz="2000">
                <a:solidFill>
                  <a:srgbClr val="000000"/>
                </a:solidFill>
              </a:rPr>
              <a:t>Do you teach multiple blocks of the same course? </a:t>
            </a:r>
            <a:endParaRPr sz="20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rPr lang="en" sz="2000">
                <a:solidFill>
                  <a:srgbClr val="000000"/>
                </a:solidFill>
              </a:rPr>
              <a:t>Try crosslisting! This will allow you to upload ONCE and then all classes will have access to the information. </a:t>
            </a:r>
            <a:endParaRPr sz="2000">
              <a:solidFill>
                <a:srgbClr val="000000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1800">
              <a:solidFill>
                <a:srgbClr val="000000"/>
              </a:solidFill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FF"/>
              </a:buClr>
              <a:buSzPts val="2200"/>
              <a:buFont typeface="Lato"/>
              <a:buChar char="◦"/>
            </a:pPr>
            <a:r>
              <a:rPr b="1" lang="en" sz="2200" u="sng">
                <a:solidFill>
                  <a:schemeClr val="hlink"/>
                </a:solidFill>
                <a:latin typeface="Lato"/>
                <a:ea typeface="Lato"/>
                <a:cs typeface="Lato"/>
                <a:sym typeface="Lato"/>
                <a:hlinkClick r:id="rId3"/>
              </a:rPr>
              <a:t>How to Crosslist courses</a:t>
            </a:r>
            <a:r>
              <a:rPr b="1" lang="en" sz="2200">
                <a:solidFill>
                  <a:srgbClr val="0000FF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endParaRPr b="1" sz="2200">
              <a:solidFill>
                <a:srgbClr val="0000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80" name="Google Shape;280;p34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">
                <a:latin typeface="Lato Light"/>
                <a:ea typeface="Lato Light"/>
                <a:cs typeface="Lato Light"/>
                <a:sym typeface="Lato Light"/>
              </a:rPr>
              <a:t>‹#›</a:t>
            </a:fld>
            <a:endParaRPr>
              <a:latin typeface="Lato Light"/>
              <a:ea typeface="Lato Light"/>
              <a:cs typeface="Lato Light"/>
              <a:sym typeface="Lato Light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35"/>
          <p:cNvSpPr txBox="1"/>
          <p:nvPr>
            <p:ph idx="4294967295" type="ctrTitle"/>
          </p:nvPr>
        </p:nvSpPr>
        <p:spPr>
          <a:xfrm>
            <a:off x="456775" y="402625"/>
            <a:ext cx="8572500" cy="675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ato Black"/>
              <a:buNone/>
            </a:pPr>
            <a:r>
              <a:rPr b="0" i="0" lang="en" sz="3600" u="none" cap="none" strike="noStrike">
                <a:solidFill>
                  <a:srgbClr val="000000"/>
                </a:solidFill>
                <a:latin typeface="Lato Black"/>
                <a:ea typeface="Lato Black"/>
                <a:cs typeface="Lato Black"/>
                <a:sym typeface="Lato Black"/>
              </a:rPr>
              <a:t>Have Questions or Need Support??</a:t>
            </a:r>
            <a:endParaRPr b="0" i="0" sz="3600" u="none" cap="none" strike="noStrike">
              <a:solidFill>
                <a:srgbClr val="000000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286" name="Google Shape;286;p35"/>
          <p:cNvSpPr txBox="1"/>
          <p:nvPr>
            <p:ph idx="4294967295" type="subTitle"/>
          </p:nvPr>
        </p:nvSpPr>
        <p:spPr>
          <a:xfrm>
            <a:off x="799450" y="1283400"/>
            <a:ext cx="6863700" cy="3340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556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ato Light"/>
              <a:buChar char="◦"/>
            </a:pPr>
            <a:r>
              <a:rPr b="0" i="0" lang="en" sz="20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Email: </a:t>
            </a:r>
            <a:r>
              <a:rPr b="1" i="0" lang="en" sz="2000" u="none" cap="none" strike="noStrike">
                <a:solidFill>
                  <a:schemeClr val="hlink"/>
                </a:solidFill>
                <a:uFill>
                  <a:noFill/>
                </a:uFill>
                <a:latin typeface="Lato"/>
                <a:ea typeface="Lato"/>
                <a:cs typeface="Lato"/>
                <a:sym typeface="Lato"/>
                <a:hlinkClick r:id="rId3"/>
              </a:rPr>
              <a:t>edtechliaisons@knoxschools.org</a:t>
            </a:r>
            <a:endParaRPr b="0" i="0" sz="2000" u="none" cap="none" strike="noStrike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Lato Light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ato Light"/>
              <a:buChar char="◦"/>
            </a:pPr>
            <a:r>
              <a:rPr b="0" i="0" lang="en" sz="20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Visit  the Canvas Help Guides</a:t>
            </a:r>
            <a:endParaRPr b="0" i="0" sz="16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Lato Light"/>
              <a:buNone/>
            </a:pPr>
            <a:r>
              <a:rPr b="1" i="0" lang="en" sz="2000" u="sng" cap="none" strike="noStrike">
                <a:solidFill>
                  <a:schemeClr val="hlink"/>
                </a:solidFill>
                <a:latin typeface="Lato"/>
                <a:ea typeface="Lato"/>
                <a:cs typeface="Lato"/>
                <a:sym typeface="Lato"/>
                <a:hlinkClick r:id="rId4"/>
              </a:rPr>
              <a:t>https://community.canvaslms.com/community/answers/guides</a:t>
            </a:r>
            <a:endParaRPr b="1" i="0" sz="20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Lato Light"/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87" name="Google Shape;287;p35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">
                <a:latin typeface="Lato Light"/>
                <a:ea typeface="Lato Light"/>
                <a:cs typeface="Lato Light"/>
                <a:sym typeface="Lato Light"/>
              </a:rPr>
              <a:t>‹#›</a:t>
            </a:fld>
            <a:endParaRPr>
              <a:latin typeface="Lato Light"/>
              <a:ea typeface="Lato Light"/>
              <a:cs typeface="Lato Light"/>
              <a:sym typeface="Lato Ligh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7"/>
          <p:cNvSpPr txBox="1"/>
          <p:nvPr>
            <p:ph idx="1" type="body"/>
          </p:nvPr>
        </p:nvSpPr>
        <p:spPr>
          <a:xfrm>
            <a:off x="643850" y="1107700"/>
            <a:ext cx="6034500" cy="30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rPr lang="en"/>
              <a:t>Click on the help menu icon in the global navigation to find the tour.</a:t>
            </a:r>
            <a:endParaRPr/>
          </a:p>
        </p:txBody>
      </p:sp>
      <p:sp>
        <p:nvSpPr>
          <p:cNvPr id="117" name="Google Shape;117;p17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18" name="Google Shape;118;p17"/>
          <p:cNvPicPr preferRelativeResize="0"/>
          <p:nvPr/>
        </p:nvPicPr>
        <p:blipFill rotWithShape="1">
          <a:blip r:embed="rId3">
            <a:alphaModFix/>
          </a:blip>
          <a:srcRect b="4332" l="0" r="0" t="0"/>
          <a:stretch/>
        </p:blipFill>
        <p:spPr>
          <a:xfrm>
            <a:off x="2869800" y="2508325"/>
            <a:ext cx="4475625" cy="141890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17"/>
          <p:cNvSpPr txBox="1"/>
          <p:nvPr>
            <p:ph type="title"/>
          </p:nvPr>
        </p:nvSpPr>
        <p:spPr>
          <a:xfrm>
            <a:off x="737850" y="517525"/>
            <a:ext cx="6034500" cy="744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000"/>
              <a:buNone/>
            </a:pPr>
            <a:r>
              <a:rPr b="1" lang="en" sz="4000">
                <a:latin typeface="Lato"/>
                <a:ea typeface="Lato"/>
                <a:cs typeface="Lato"/>
                <a:sym typeface="Lato"/>
              </a:rPr>
              <a:t>Welcome Tour</a:t>
            </a:r>
            <a:endParaRPr sz="40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8"/>
          <p:cNvSpPr txBox="1"/>
          <p:nvPr>
            <p:ph type="ctrTitle"/>
          </p:nvPr>
        </p:nvSpPr>
        <p:spPr>
          <a:xfrm>
            <a:off x="2457450" y="0"/>
            <a:ext cx="4229100" cy="1159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" sz="4000"/>
              <a:t>Notifications</a:t>
            </a:r>
            <a:endParaRPr sz="4000"/>
          </a:p>
        </p:txBody>
      </p:sp>
      <p:sp>
        <p:nvSpPr>
          <p:cNvPr id="125" name="Google Shape;125;p18"/>
          <p:cNvSpPr txBox="1"/>
          <p:nvPr>
            <p:ph idx="1" type="subTitle"/>
          </p:nvPr>
        </p:nvSpPr>
        <p:spPr>
          <a:xfrm>
            <a:off x="653050" y="1406925"/>
            <a:ext cx="6460800" cy="93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40000"/>
              </a:lnSpc>
              <a:spcBef>
                <a:spcPts val="900"/>
              </a:spcBef>
              <a:spcAft>
                <a:spcPts val="0"/>
              </a:spcAft>
              <a:buSzPts val="2400"/>
              <a:buNone/>
            </a:pPr>
            <a:r>
              <a:rPr lang="en" sz="2000">
                <a:solidFill>
                  <a:srgbClr val="00314B"/>
                </a:solidFill>
                <a:latin typeface="Lato"/>
                <a:ea typeface="Lato"/>
                <a:cs typeface="Lato"/>
                <a:sym typeface="Lato"/>
              </a:rPr>
              <a:t>Notification settings: </a:t>
            </a:r>
            <a:endParaRPr sz="800">
              <a:solidFill>
                <a:srgbClr val="00314B"/>
              </a:solidFill>
              <a:latin typeface="Lato"/>
              <a:ea typeface="Lato"/>
              <a:cs typeface="Lato"/>
              <a:sym typeface="Lato"/>
            </a:endParaRPr>
          </a:p>
          <a:p>
            <a:pPr indent="-355600" lvl="0" marL="457200" rtl="0" algn="l">
              <a:lnSpc>
                <a:spcPct val="140000"/>
              </a:lnSpc>
              <a:spcBef>
                <a:spcPts val="900"/>
              </a:spcBef>
              <a:spcAft>
                <a:spcPts val="0"/>
              </a:spcAft>
              <a:buClr>
                <a:srgbClr val="00314B"/>
              </a:buClr>
              <a:buSzPts val="2000"/>
              <a:buFont typeface="Lato"/>
              <a:buChar char="●"/>
            </a:pPr>
            <a:r>
              <a:rPr lang="en" sz="2000">
                <a:solidFill>
                  <a:srgbClr val="00314B"/>
                </a:solidFill>
                <a:latin typeface="Lato"/>
                <a:ea typeface="Lato"/>
                <a:cs typeface="Lato"/>
                <a:sym typeface="Lato"/>
              </a:rPr>
              <a:t>Found under Account</a:t>
            </a:r>
            <a:endParaRPr sz="2000">
              <a:solidFill>
                <a:srgbClr val="00314B"/>
              </a:solidFill>
              <a:latin typeface="Lato"/>
              <a:ea typeface="Lato"/>
              <a:cs typeface="Lato"/>
              <a:sym typeface="Lato"/>
            </a:endParaRPr>
          </a:p>
          <a:p>
            <a:pPr indent="-355600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314B"/>
              </a:buClr>
              <a:buSzPts val="2000"/>
              <a:buFont typeface="Lato"/>
              <a:buChar char="●"/>
            </a:pPr>
            <a:r>
              <a:rPr lang="en" sz="2000">
                <a:solidFill>
                  <a:srgbClr val="00314B"/>
                </a:solidFill>
                <a:latin typeface="Lato"/>
                <a:ea typeface="Lato"/>
                <a:cs typeface="Lato"/>
                <a:sym typeface="Lato"/>
              </a:rPr>
              <a:t>Set up how you wish to be notified of Canvas events. </a:t>
            </a:r>
            <a:endParaRPr sz="2000">
              <a:solidFill>
                <a:srgbClr val="00314B"/>
              </a:solidFill>
              <a:latin typeface="Lato"/>
              <a:ea typeface="Lato"/>
              <a:cs typeface="Lato"/>
              <a:sym typeface="Lato"/>
            </a:endParaRPr>
          </a:p>
          <a:p>
            <a:pPr indent="-355600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314B"/>
              </a:buClr>
              <a:buSzPts val="2000"/>
              <a:buFont typeface="Lato"/>
              <a:buChar char="●"/>
            </a:pPr>
            <a:r>
              <a:rPr lang="en" sz="2000">
                <a:solidFill>
                  <a:srgbClr val="00314B"/>
                </a:solidFill>
                <a:latin typeface="Lato"/>
                <a:ea typeface="Lato"/>
                <a:cs typeface="Lato"/>
                <a:sym typeface="Lato"/>
              </a:rPr>
              <a:t>Add your cell phone  and/or personal email as preferred for Canvas notifications. </a:t>
            </a:r>
            <a:endParaRPr sz="2000">
              <a:solidFill>
                <a:srgbClr val="00314B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</p:txBody>
      </p:sp>
      <p:pic>
        <p:nvPicPr>
          <p:cNvPr id="126" name="Google Shape;126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13850" y="1312925"/>
            <a:ext cx="1825075" cy="29359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9"/>
          <p:cNvSpPr txBox="1"/>
          <p:nvPr>
            <p:ph idx="4294967295" type="subTitle"/>
          </p:nvPr>
        </p:nvSpPr>
        <p:spPr>
          <a:xfrm>
            <a:off x="550875" y="1389700"/>
            <a:ext cx="4659900" cy="191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556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ato Light"/>
              <a:buChar char="◦"/>
            </a:pPr>
            <a:r>
              <a:rPr b="0" i="0" lang="en" sz="2000" u="none" cap="none" strike="noStrike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rPr>
              <a:t>Find the correct Course Card on your dashboard to get into your course. </a:t>
            </a:r>
            <a:endParaRPr b="0" i="0" sz="2000" u="none" cap="none" strike="noStrike">
              <a:solidFill>
                <a:srgbClr val="000000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ato Light"/>
              <a:buChar char="◦"/>
            </a:pPr>
            <a:r>
              <a:rPr b="0" i="0" lang="en" sz="2000" u="none" cap="none" strike="noStrike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rPr>
              <a:t>Note that under the three ellipsis, you can choose the view you want on your dashboard. </a:t>
            </a:r>
            <a:endParaRPr b="0" i="0" sz="2000" u="none" cap="none" strike="noStrike">
              <a:solidFill>
                <a:srgbClr val="000000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32" name="Google Shape;132;p19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33" name="Google Shape;133;p19"/>
          <p:cNvPicPr preferRelativeResize="0"/>
          <p:nvPr/>
        </p:nvPicPr>
        <p:blipFill rotWithShape="1">
          <a:blip r:embed="rId3">
            <a:alphaModFix/>
          </a:blip>
          <a:srcRect b="0" l="38701" r="-882" t="0"/>
          <a:stretch/>
        </p:blipFill>
        <p:spPr>
          <a:xfrm>
            <a:off x="6083133" y="1195325"/>
            <a:ext cx="2679418" cy="2296150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19"/>
          <p:cNvSpPr txBox="1"/>
          <p:nvPr>
            <p:ph idx="4294967295" type="ctrTitle"/>
          </p:nvPr>
        </p:nvSpPr>
        <p:spPr>
          <a:xfrm>
            <a:off x="887975" y="35525"/>
            <a:ext cx="5737800" cy="1159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ato Black"/>
              <a:buNone/>
            </a:pPr>
            <a:r>
              <a:rPr b="0" i="0" lang="en" sz="4000" u="none" cap="none" strike="noStrike">
                <a:solidFill>
                  <a:srgbClr val="000000"/>
                </a:solidFill>
                <a:latin typeface="Lato Black"/>
                <a:ea typeface="Lato Black"/>
                <a:cs typeface="Lato Black"/>
                <a:sym typeface="Lato Black"/>
              </a:rPr>
              <a:t>Your Dashboard</a:t>
            </a:r>
            <a:endParaRPr b="0" i="0" sz="4000" u="none" cap="none" strike="noStrike">
              <a:solidFill>
                <a:srgbClr val="000000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135" name="Google Shape;135;p19"/>
          <p:cNvSpPr txBox="1"/>
          <p:nvPr/>
        </p:nvSpPr>
        <p:spPr>
          <a:xfrm>
            <a:off x="792600" y="3063525"/>
            <a:ext cx="6567000" cy="177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1" lang="en" sz="1300" u="none" cap="none" strike="noStrike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rPr>
              <a:t>TIP: Control the Cards you see on your dashboard. Select Course  icon &gt;View all courses. Click the star next to any course cards you want to appear on your dashboard. Deselect the star to remove from your dashboard.</a:t>
            </a:r>
            <a:endParaRPr b="0" i="0" sz="1400" u="none" cap="none" strike="noStrike">
              <a:solidFill>
                <a:srgbClr val="000000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0"/>
          <p:cNvSpPr txBox="1"/>
          <p:nvPr>
            <p:ph type="title"/>
          </p:nvPr>
        </p:nvSpPr>
        <p:spPr>
          <a:xfrm>
            <a:off x="659025" y="310600"/>
            <a:ext cx="6034500" cy="744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b="1" lang="en" sz="4000"/>
              <a:t>Course Navigation </a:t>
            </a:r>
            <a:endParaRPr b="1" sz="4000"/>
          </a:p>
        </p:txBody>
      </p:sp>
      <p:sp>
        <p:nvSpPr>
          <p:cNvPr id="141" name="Google Shape;141;p20"/>
          <p:cNvSpPr txBox="1"/>
          <p:nvPr>
            <p:ph idx="1" type="body"/>
          </p:nvPr>
        </p:nvSpPr>
        <p:spPr>
          <a:xfrm>
            <a:off x="285750" y="1256300"/>
            <a:ext cx="5663100" cy="360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556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ato"/>
              <a:buChar char="◦"/>
            </a:pPr>
            <a:r>
              <a:rPr b="1" lang="en" sz="20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Click Settings &gt; Navigation</a:t>
            </a:r>
            <a:endParaRPr b="1" sz="200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 sz="200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ato"/>
              <a:buChar char="◦"/>
            </a:pPr>
            <a:r>
              <a:rPr lang="en" sz="20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Found on the left of your page as you enter a Canvas course. </a:t>
            </a:r>
            <a:endParaRPr sz="200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00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ato"/>
              <a:buChar char="◦"/>
            </a:pPr>
            <a:r>
              <a:rPr lang="en" sz="20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This area can easily be personalized for each course to help students find their way. </a:t>
            </a:r>
            <a:endParaRPr sz="200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00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ato"/>
              <a:buChar char="◦"/>
            </a:pPr>
            <a:r>
              <a:rPr lang="en" sz="20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Drag any of the items found in the navigation to the bottom to hide them from students.</a:t>
            </a:r>
            <a:endParaRPr sz="20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1700">
              <a:solidFill>
                <a:srgbClr val="000000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1700">
              <a:solidFill>
                <a:srgbClr val="000000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  <a:p>
            <a:pPr indent="45720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1700">
              <a:solidFill>
                <a:srgbClr val="00314B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1700">
              <a:solidFill>
                <a:srgbClr val="00314B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3700">
              <a:latin typeface="Patrick Hand SC"/>
              <a:ea typeface="Patrick Hand SC"/>
              <a:cs typeface="Patrick Hand SC"/>
              <a:sym typeface="Patrick Hand SC"/>
            </a:endParaRPr>
          </a:p>
        </p:txBody>
      </p:sp>
      <p:sp>
        <p:nvSpPr>
          <p:cNvPr id="142" name="Google Shape;142;p20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">
                <a:latin typeface="Lato Light"/>
                <a:ea typeface="Lato Light"/>
                <a:cs typeface="Lato Light"/>
                <a:sym typeface="Lato Light"/>
              </a:rPr>
              <a:t>‹#›</a:t>
            </a:fld>
            <a:endParaRPr>
              <a:latin typeface="Lato Light"/>
              <a:ea typeface="Lato Light"/>
              <a:cs typeface="Lato Light"/>
              <a:sym typeface="Lato Light"/>
            </a:endParaRPr>
          </a:p>
        </p:txBody>
      </p:sp>
      <p:pic>
        <p:nvPicPr>
          <p:cNvPr id="143" name="Google Shape;143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48850" y="1539250"/>
            <a:ext cx="3443225" cy="2067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1"/>
          <p:cNvSpPr txBox="1"/>
          <p:nvPr>
            <p:ph idx="1" type="body"/>
          </p:nvPr>
        </p:nvSpPr>
        <p:spPr>
          <a:xfrm>
            <a:off x="511275" y="1379975"/>
            <a:ext cx="3949500" cy="290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40000"/>
              </a:lnSpc>
              <a:spcBef>
                <a:spcPts val="1600"/>
              </a:spcBef>
              <a:spcAft>
                <a:spcPts val="0"/>
              </a:spcAft>
              <a:buSzPts val="2000"/>
              <a:buNone/>
            </a:pPr>
            <a:r>
              <a:rPr lang="en" sz="2500">
                <a:solidFill>
                  <a:srgbClr val="000000"/>
                </a:solidFill>
              </a:rPr>
              <a:t>To Add people: </a:t>
            </a:r>
            <a:endParaRPr sz="2500">
              <a:solidFill>
                <a:srgbClr val="000000"/>
              </a:solidFill>
            </a:endParaRPr>
          </a:p>
          <a:p>
            <a:pPr indent="-387350" lvl="0" marL="457200" rtl="0" algn="l">
              <a:lnSpc>
                <a:spcPct val="14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500"/>
              <a:buChar char="◦"/>
            </a:pPr>
            <a:r>
              <a:rPr lang="en" sz="2500">
                <a:solidFill>
                  <a:srgbClr val="000000"/>
                </a:solidFill>
              </a:rPr>
              <a:t>Choose People &gt; +People</a:t>
            </a:r>
            <a:endParaRPr sz="2500">
              <a:solidFill>
                <a:srgbClr val="000000"/>
              </a:solidFill>
            </a:endParaRPr>
          </a:p>
          <a:p>
            <a:pPr indent="-387350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Char char="◦"/>
            </a:pPr>
            <a:r>
              <a:rPr lang="en" sz="2500">
                <a:solidFill>
                  <a:srgbClr val="000000"/>
                </a:solidFill>
              </a:rPr>
              <a:t>Use email address &amp; choose role</a:t>
            </a:r>
            <a:endParaRPr sz="2500">
              <a:solidFill>
                <a:srgbClr val="000000"/>
              </a:solidFill>
            </a:endParaRPr>
          </a:p>
          <a:p>
            <a:pPr indent="-387350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Char char="◦"/>
            </a:pPr>
            <a:r>
              <a:rPr lang="en" sz="2500">
                <a:solidFill>
                  <a:srgbClr val="000000"/>
                </a:solidFill>
              </a:rPr>
              <a:t>Select Next</a:t>
            </a:r>
            <a:endParaRPr sz="2500">
              <a:solidFill>
                <a:srgbClr val="000000"/>
              </a:solidFill>
            </a:endParaRPr>
          </a:p>
          <a:p>
            <a:pPr indent="-387350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Char char="◦"/>
            </a:pPr>
            <a:r>
              <a:rPr lang="en" sz="2500">
                <a:solidFill>
                  <a:srgbClr val="000000"/>
                </a:solidFill>
              </a:rPr>
              <a:t>Click to Add User</a:t>
            </a:r>
            <a:endParaRPr sz="25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40000"/>
              </a:lnSpc>
              <a:spcBef>
                <a:spcPts val="16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 sz="21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 b="1"/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  <p:sp>
        <p:nvSpPr>
          <p:cNvPr id="149" name="Google Shape;149;p21"/>
          <p:cNvSpPr txBox="1"/>
          <p:nvPr>
            <p:ph type="title"/>
          </p:nvPr>
        </p:nvSpPr>
        <p:spPr>
          <a:xfrm>
            <a:off x="737850" y="517525"/>
            <a:ext cx="6034500" cy="744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b="1" lang="en" sz="4000"/>
              <a:t>People </a:t>
            </a:r>
            <a:endParaRPr b="1" sz="4000"/>
          </a:p>
        </p:txBody>
      </p:sp>
      <p:sp>
        <p:nvSpPr>
          <p:cNvPr id="150" name="Google Shape;150;p21"/>
          <p:cNvSpPr txBox="1"/>
          <p:nvPr>
            <p:ph idx="2" type="body"/>
          </p:nvPr>
        </p:nvSpPr>
        <p:spPr>
          <a:xfrm>
            <a:off x="4889762" y="1903750"/>
            <a:ext cx="3344100" cy="290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  <a:p>
            <a:pPr indent="-3556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Char char="◦"/>
            </a:pPr>
            <a:r>
              <a:rPr lang="en"/>
              <a:t>You can add people in various roles like student, teacher, or TA. </a:t>
            </a:r>
            <a:endParaRPr/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◦"/>
            </a:pPr>
            <a:r>
              <a:rPr lang="en"/>
              <a:t>Canvas syncs nightly with Aspen so student enrollment will remain current.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151" name="Google Shape;151;p21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">
                <a:latin typeface="Lato Light"/>
                <a:ea typeface="Lato Light"/>
                <a:cs typeface="Lato Light"/>
                <a:sym typeface="Lato Light"/>
              </a:rPr>
              <a:t>‹#›</a:t>
            </a:fld>
            <a:endParaRPr>
              <a:latin typeface="Lato Light"/>
              <a:ea typeface="Lato Light"/>
              <a:cs typeface="Lato Light"/>
              <a:sym typeface="Lato Light"/>
            </a:endParaRPr>
          </a:p>
        </p:txBody>
      </p:sp>
      <p:pic>
        <p:nvPicPr>
          <p:cNvPr id="152" name="Google Shape;152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52500" y="589150"/>
            <a:ext cx="1618625" cy="672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2"/>
          <p:cNvSpPr txBox="1"/>
          <p:nvPr>
            <p:ph idx="4294967295" type="ctrTitle"/>
          </p:nvPr>
        </p:nvSpPr>
        <p:spPr>
          <a:xfrm>
            <a:off x="530250" y="358125"/>
            <a:ext cx="4716300" cy="784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ato Black"/>
              <a:buNone/>
            </a:pPr>
            <a:r>
              <a:rPr b="0" i="0" lang="en" sz="4500" u="none" cap="none" strike="noStrike">
                <a:solidFill>
                  <a:srgbClr val="000000"/>
                </a:solidFill>
                <a:latin typeface="Lato Black"/>
                <a:ea typeface="Lato Black"/>
                <a:cs typeface="Lato Black"/>
                <a:sym typeface="Lato Black"/>
              </a:rPr>
              <a:t>Google Drive</a:t>
            </a:r>
            <a:endParaRPr b="0" i="0" sz="4500" u="none" cap="none" strike="noStrike">
              <a:solidFill>
                <a:srgbClr val="000000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158" name="Google Shape;158;p22"/>
          <p:cNvSpPr txBox="1"/>
          <p:nvPr>
            <p:ph idx="4294967295" type="subTitle"/>
          </p:nvPr>
        </p:nvSpPr>
        <p:spPr>
          <a:xfrm>
            <a:off x="635800" y="1353430"/>
            <a:ext cx="4716300" cy="7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Lato Light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rPr>
              <a:t>Authorize Google Drive to allow it to connect to Canvas. </a:t>
            </a:r>
            <a:endParaRPr b="0" i="0" sz="2400" u="none" cap="none" strike="noStrike">
              <a:solidFill>
                <a:srgbClr val="000000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Lato Light"/>
              <a:buChar char="◦"/>
            </a:pPr>
            <a:r>
              <a:rPr b="0" i="0" lang="en" sz="2400" u="none" cap="none" strike="noStrike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rPr>
              <a:t>Select Google Drive from Course Navigation</a:t>
            </a:r>
            <a:endParaRPr b="0" i="0" sz="2400" u="none" cap="none" strike="noStrike">
              <a:solidFill>
                <a:srgbClr val="000000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Lato Light"/>
              <a:buChar char="◦"/>
            </a:pPr>
            <a:r>
              <a:rPr b="0" i="0" lang="en" sz="2400" u="none" cap="none" strike="noStrike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rPr>
              <a:t>Enter your credentials. </a:t>
            </a:r>
            <a:endParaRPr b="0" i="0" sz="2400" u="none" cap="none" strike="noStrike">
              <a:solidFill>
                <a:srgbClr val="000000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Lato Light"/>
              <a:buChar char="◦"/>
            </a:pPr>
            <a:r>
              <a:rPr b="0" i="0" lang="en" sz="2400" u="none" cap="none" strike="noStrike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rPr>
              <a:t>Authorize. </a:t>
            </a:r>
            <a:endParaRPr b="0" i="0" sz="2400" u="none" cap="none" strike="noStrike">
              <a:solidFill>
                <a:srgbClr val="000000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59" name="Google Shape;159;p22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">
                <a:latin typeface="Lato Light"/>
                <a:ea typeface="Lato Light"/>
                <a:cs typeface="Lato Light"/>
                <a:sym typeface="Lato Light"/>
              </a:rPr>
              <a:t>‹#›</a:t>
            </a:fld>
            <a:endParaRPr>
              <a:latin typeface="Lato Light"/>
              <a:ea typeface="Lato Light"/>
              <a:cs typeface="Lato Light"/>
              <a:sym typeface="Lato Light"/>
            </a:endParaRPr>
          </a:p>
        </p:txBody>
      </p:sp>
      <p:pic>
        <p:nvPicPr>
          <p:cNvPr id="160" name="Google Shape;160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4575" y="3024350"/>
            <a:ext cx="1909075" cy="17255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23475" y="4040875"/>
            <a:ext cx="1660853" cy="587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3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67" name="Google Shape;167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14825" y="0"/>
            <a:ext cx="6648471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lvia template">
  <a:themeElements>
    <a:clrScheme name="Custom 347">
      <a:dk1>
        <a:srgbClr val="222222"/>
      </a:dk1>
      <a:lt1>
        <a:srgbClr val="FFFFFF"/>
      </a:lt1>
      <a:dk2>
        <a:srgbClr val="111111"/>
      </a:dk2>
      <a:lt2>
        <a:srgbClr val="E7E4DF"/>
      </a:lt2>
      <a:accent1>
        <a:srgbClr val="F20122"/>
      </a:accent1>
      <a:accent2>
        <a:srgbClr val="CA0000"/>
      </a:accent2>
      <a:accent3>
        <a:srgbClr val="FF6A00"/>
      </a:accent3>
      <a:accent4>
        <a:srgbClr val="FF9F00"/>
      </a:accent4>
      <a:accent5>
        <a:srgbClr val="999999"/>
      </a:accent5>
      <a:accent6>
        <a:srgbClr val="D9D9D9"/>
      </a:accent6>
      <a:hlink>
        <a:srgbClr val="F20122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